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20449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20449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20449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2896" y="1030175"/>
            <a:ext cx="8254751" cy="91570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192884" y="2440913"/>
            <a:ext cx="8255000" cy="7494905"/>
          </a:xfrm>
          <a:custGeom>
            <a:avLst/>
            <a:gdLst/>
            <a:ahLst/>
            <a:cxnLst/>
            <a:rect l="l" t="t" r="r" b="b"/>
            <a:pathLst>
              <a:path w="8255000" h="7494905">
                <a:moveTo>
                  <a:pt x="1080516" y="7266394"/>
                </a:moveTo>
                <a:lnTo>
                  <a:pt x="1075880" y="7220432"/>
                </a:lnTo>
                <a:lnTo>
                  <a:pt x="1062596" y="7177621"/>
                </a:lnTo>
                <a:lnTo>
                  <a:pt x="1049794" y="7154050"/>
                </a:lnTo>
                <a:lnTo>
                  <a:pt x="1049794" y="7266394"/>
                </a:lnTo>
                <a:lnTo>
                  <a:pt x="1044587" y="7311657"/>
                </a:lnTo>
                <a:lnTo>
                  <a:pt x="1029754" y="7353211"/>
                </a:lnTo>
                <a:lnTo>
                  <a:pt x="1006462" y="7389850"/>
                </a:lnTo>
                <a:lnTo>
                  <a:pt x="975893" y="7420419"/>
                </a:lnTo>
                <a:lnTo>
                  <a:pt x="939253" y="7443711"/>
                </a:lnTo>
                <a:lnTo>
                  <a:pt x="897699" y="7458545"/>
                </a:lnTo>
                <a:lnTo>
                  <a:pt x="852436" y="7463752"/>
                </a:lnTo>
                <a:lnTo>
                  <a:pt x="807161" y="7458545"/>
                </a:lnTo>
                <a:lnTo>
                  <a:pt x="765619" y="7443711"/>
                </a:lnTo>
                <a:lnTo>
                  <a:pt x="728980" y="7420419"/>
                </a:lnTo>
                <a:lnTo>
                  <a:pt x="698411" y="7389850"/>
                </a:lnTo>
                <a:lnTo>
                  <a:pt x="675119" y="7353211"/>
                </a:lnTo>
                <a:lnTo>
                  <a:pt x="660285" y="7311657"/>
                </a:lnTo>
                <a:lnTo>
                  <a:pt x="655066" y="7266394"/>
                </a:lnTo>
                <a:lnTo>
                  <a:pt x="660285" y="7221118"/>
                </a:lnTo>
                <a:lnTo>
                  <a:pt x="675119" y="7179577"/>
                </a:lnTo>
                <a:lnTo>
                  <a:pt x="698411" y="7142937"/>
                </a:lnTo>
                <a:lnTo>
                  <a:pt x="728980" y="7112368"/>
                </a:lnTo>
                <a:lnTo>
                  <a:pt x="765619" y="7089076"/>
                </a:lnTo>
                <a:lnTo>
                  <a:pt x="807161" y="7074243"/>
                </a:lnTo>
                <a:lnTo>
                  <a:pt x="852436" y="7069023"/>
                </a:lnTo>
                <a:lnTo>
                  <a:pt x="897699" y="7074243"/>
                </a:lnTo>
                <a:lnTo>
                  <a:pt x="939253" y="7089076"/>
                </a:lnTo>
                <a:lnTo>
                  <a:pt x="975893" y="7112368"/>
                </a:lnTo>
                <a:lnTo>
                  <a:pt x="1006462" y="7142937"/>
                </a:lnTo>
                <a:lnTo>
                  <a:pt x="1029754" y="7179577"/>
                </a:lnTo>
                <a:lnTo>
                  <a:pt x="1044587" y="7221118"/>
                </a:lnTo>
                <a:lnTo>
                  <a:pt x="1049794" y="7266394"/>
                </a:lnTo>
                <a:lnTo>
                  <a:pt x="1049794" y="7154050"/>
                </a:lnTo>
                <a:lnTo>
                  <a:pt x="1013701" y="7105129"/>
                </a:lnTo>
                <a:lnTo>
                  <a:pt x="979944" y="7077265"/>
                </a:lnTo>
                <a:lnTo>
                  <a:pt x="941209" y="7056234"/>
                </a:lnTo>
                <a:lnTo>
                  <a:pt x="898398" y="7042950"/>
                </a:lnTo>
                <a:lnTo>
                  <a:pt x="852436" y="7038314"/>
                </a:lnTo>
                <a:lnTo>
                  <a:pt x="806475" y="7042950"/>
                </a:lnTo>
                <a:lnTo>
                  <a:pt x="763663" y="7056234"/>
                </a:lnTo>
                <a:lnTo>
                  <a:pt x="724928" y="7077265"/>
                </a:lnTo>
                <a:lnTo>
                  <a:pt x="691159" y="7105129"/>
                </a:lnTo>
                <a:lnTo>
                  <a:pt x="663308" y="7138886"/>
                </a:lnTo>
                <a:lnTo>
                  <a:pt x="642277" y="7177621"/>
                </a:lnTo>
                <a:lnTo>
                  <a:pt x="628992" y="7220432"/>
                </a:lnTo>
                <a:lnTo>
                  <a:pt x="624357" y="7266394"/>
                </a:lnTo>
                <a:lnTo>
                  <a:pt x="628992" y="7312355"/>
                </a:lnTo>
                <a:lnTo>
                  <a:pt x="642277" y="7355167"/>
                </a:lnTo>
                <a:lnTo>
                  <a:pt x="663308" y="7393902"/>
                </a:lnTo>
                <a:lnTo>
                  <a:pt x="691159" y="7427658"/>
                </a:lnTo>
                <a:lnTo>
                  <a:pt x="724928" y="7455522"/>
                </a:lnTo>
                <a:lnTo>
                  <a:pt x="763663" y="7476553"/>
                </a:lnTo>
                <a:lnTo>
                  <a:pt x="806475" y="7489838"/>
                </a:lnTo>
                <a:lnTo>
                  <a:pt x="852436" y="7494473"/>
                </a:lnTo>
                <a:lnTo>
                  <a:pt x="898398" y="7489838"/>
                </a:lnTo>
                <a:lnTo>
                  <a:pt x="941209" y="7476553"/>
                </a:lnTo>
                <a:lnTo>
                  <a:pt x="964768" y="7463752"/>
                </a:lnTo>
                <a:lnTo>
                  <a:pt x="979944" y="7455522"/>
                </a:lnTo>
                <a:lnTo>
                  <a:pt x="1013701" y="7427658"/>
                </a:lnTo>
                <a:lnTo>
                  <a:pt x="1041565" y="7393902"/>
                </a:lnTo>
                <a:lnTo>
                  <a:pt x="1062596" y="7355167"/>
                </a:lnTo>
                <a:lnTo>
                  <a:pt x="1075880" y="7312355"/>
                </a:lnTo>
                <a:lnTo>
                  <a:pt x="1080516" y="7266394"/>
                </a:lnTo>
                <a:close/>
              </a:path>
              <a:path w="8255000" h="7494905">
                <a:moveTo>
                  <a:pt x="2001291" y="7266394"/>
                </a:moveTo>
                <a:lnTo>
                  <a:pt x="1996668" y="7220432"/>
                </a:lnTo>
                <a:lnTo>
                  <a:pt x="1983371" y="7177621"/>
                </a:lnTo>
                <a:lnTo>
                  <a:pt x="1970582" y="7154075"/>
                </a:lnTo>
                <a:lnTo>
                  <a:pt x="1970582" y="7266394"/>
                </a:lnTo>
                <a:lnTo>
                  <a:pt x="1965363" y="7311657"/>
                </a:lnTo>
                <a:lnTo>
                  <a:pt x="1950529" y="7353211"/>
                </a:lnTo>
                <a:lnTo>
                  <a:pt x="1927237" y="7389850"/>
                </a:lnTo>
                <a:lnTo>
                  <a:pt x="1896681" y="7420419"/>
                </a:lnTo>
                <a:lnTo>
                  <a:pt x="1860029" y="7443711"/>
                </a:lnTo>
                <a:lnTo>
                  <a:pt x="1818487" y="7458545"/>
                </a:lnTo>
                <a:lnTo>
                  <a:pt x="1773212" y="7463752"/>
                </a:lnTo>
                <a:lnTo>
                  <a:pt x="1727949" y="7458545"/>
                </a:lnTo>
                <a:lnTo>
                  <a:pt x="1686394" y="7443711"/>
                </a:lnTo>
                <a:lnTo>
                  <a:pt x="1649755" y="7420419"/>
                </a:lnTo>
                <a:lnTo>
                  <a:pt x="1619199" y="7389850"/>
                </a:lnTo>
                <a:lnTo>
                  <a:pt x="1595907" y="7353211"/>
                </a:lnTo>
                <a:lnTo>
                  <a:pt x="1581061" y="7311657"/>
                </a:lnTo>
                <a:lnTo>
                  <a:pt x="1575854" y="7266394"/>
                </a:lnTo>
                <a:lnTo>
                  <a:pt x="1581061" y="7221118"/>
                </a:lnTo>
                <a:lnTo>
                  <a:pt x="1595907" y="7179577"/>
                </a:lnTo>
                <a:lnTo>
                  <a:pt x="1619199" y="7142937"/>
                </a:lnTo>
                <a:lnTo>
                  <a:pt x="1649755" y="7112368"/>
                </a:lnTo>
                <a:lnTo>
                  <a:pt x="1686394" y="7089076"/>
                </a:lnTo>
                <a:lnTo>
                  <a:pt x="1727949" y="7074243"/>
                </a:lnTo>
                <a:lnTo>
                  <a:pt x="1773212" y="7069023"/>
                </a:lnTo>
                <a:lnTo>
                  <a:pt x="1818195" y="7074243"/>
                </a:lnTo>
                <a:lnTo>
                  <a:pt x="1859559" y="7089076"/>
                </a:lnTo>
                <a:lnTo>
                  <a:pt x="1896110" y="7112368"/>
                </a:lnTo>
                <a:lnTo>
                  <a:pt x="1926666" y="7142937"/>
                </a:lnTo>
                <a:lnTo>
                  <a:pt x="1950059" y="7179577"/>
                </a:lnTo>
                <a:lnTo>
                  <a:pt x="1965083" y="7221118"/>
                </a:lnTo>
                <a:lnTo>
                  <a:pt x="1970582" y="7266394"/>
                </a:lnTo>
                <a:lnTo>
                  <a:pt x="1970582" y="7154075"/>
                </a:lnTo>
                <a:lnTo>
                  <a:pt x="1962340" y="7138886"/>
                </a:lnTo>
                <a:lnTo>
                  <a:pt x="1934489" y="7105129"/>
                </a:lnTo>
                <a:lnTo>
                  <a:pt x="1900732" y="7077265"/>
                </a:lnTo>
                <a:lnTo>
                  <a:pt x="1885543" y="7069023"/>
                </a:lnTo>
                <a:lnTo>
                  <a:pt x="1861985" y="7056234"/>
                </a:lnTo>
                <a:lnTo>
                  <a:pt x="1819173" y="7042950"/>
                </a:lnTo>
                <a:lnTo>
                  <a:pt x="1773212" y="7038314"/>
                </a:lnTo>
                <a:lnTo>
                  <a:pt x="1727250" y="7042950"/>
                </a:lnTo>
                <a:lnTo>
                  <a:pt x="1684439" y="7056234"/>
                </a:lnTo>
                <a:lnTo>
                  <a:pt x="1645704" y="7077265"/>
                </a:lnTo>
                <a:lnTo>
                  <a:pt x="1611947" y="7105129"/>
                </a:lnTo>
                <a:lnTo>
                  <a:pt x="1584096" y="7138886"/>
                </a:lnTo>
                <a:lnTo>
                  <a:pt x="1563065" y="7177621"/>
                </a:lnTo>
                <a:lnTo>
                  <a:pt x="1549768" y="7220432"/>
                </a:lnTo>
                <a:lnTo>
                  <a:pt x="1545132" y="7266394"/>
                </a:lnTo>
                <a:lnTo>
                  <a:pt x="1549768" y="7312355"/>
                </a:lnTo>
                <a:lnTo>
                  <a:pt x="1563065" y="7355167"/>
                </a:lnTo>
                <a:lnTo>
                  <a:pt x="1584096" y="7393902"/>
                </a:lnTo>
                <a:lnTo>
                  <a:pt x="1611947" y="7427658"/>
                </a:lnTo>
                <a:lnTo>
                  <a:pt x="1645704" y="7455522"/>
                </a:lnTo>
                <a:lnTo>
                  <a:pt x="1684439" y="7476553"/>
                </a:lnTo>
                <a:lnTo>
                  <a:pt x="1727250" y="7489838"/>
                </a:lnTo>
                <a:lnTo>
                  <a:pt x="1773212" y="7494473"/>
                </a:lnTo>
                <a:lnTo>
                  <a:pt x="1818919" y="7489838"/>
                </a:lnTo>
                <a:lnTo>
                  <a:pt x="1861553" y="7476553"/>
                </a:lnTo>
                <a:lnTo>
                  <a:pt x="1885048" y="7463752"/>
                </a:lnTo>
                <a:lnTo>
                  <a:pt x="1900186" y="7455522"/>
                </a:lnTo>
                <a:lnTo>
                  <a:pt x="1933905" y="7427658"/>
                </a:lnTo>
                <a:lnTo>
                  <a:pt x="1961794" y="7393902"/>
                </a:lnTo>
                <a:lnTo>
                  <a:pt x="1982939" y="7355167"/>
                </a:lnTo>
                <a:lnTo>
                  <a:pt x="1996414" y="7312355"/>
                </a:lnTo>
                <a:lnTo>
                  <a:pt x="2001291" y="7266394"/>
                </a:lnTo>
                <a:close/>
              </a:path>
              <a:path w="8255000" h="7494905">
                <a:moveTo>
                  <a:pt x="2275459" y="5427142"/>
                </a:moveTo>
                <a:lnTo>
                  <a:pt x="2272220" y="5379199"/>
                </a:lnTo>
                <a:lnTo>
                  <a:pt x="2262784" y="5333187"/>
                </a:lnTo>
                <a:lnTo>
                  <a:pt x="2247569" y="5289537"/>
                </a:lnTo>
                <a:lnTo>
                  <a:pt x="2244737" y="5283911"/>
                </a:lnTo>
                <a:lnTo>
                  <a:pt x="2244737" y="5427142"/>
                </a:lnTo>
                <a:lnTo>
                  <a:pt x="2240813" y="5478437"/>
                </a:lnTo>
                <a:lnTo>
                  <a:pt x="2229180" y="5527713"/>
                </a:lnTo>
                <a:lnTo>
                  <a:pt x="2210066" y="5574220"/>
                </a:lnTo>
                <a:lnTo>
                  <a:pt x="2183701" y="5617222"/>
                </a:lnTo>
                <a:lnTo>
                  <a:pt x="2150275" y="5655996"/>
                </a:lnTo>
                <a:lnTo>
                  <a:pt x="2111146" y="5689117"/>
                </a:lnTo>
                <a:lnTo>
                  <a:pt x="2067953" y="5715444"/>
                </a:lnTo>
                <a:lnTo>
                  <a:pt x="2021446" y="5734672"/>
                </a:lnTo>
                <a:lnTo>
                  <a:pt x="1972360" y="5746445"/>
                </a:lnTo>
                <a:lnTo>
                  <a:pt x="1921433" y="5750445"/>
                </a:lnTo>
                <a:lnTo>
                  <a:pt x="944587" y="5750445"/>
                </a:lnTo>
                <a:lnTo>
                  <a:pt x="896899" y="5746940"/>
                </a:lnTo>
                <a:lnTo>
                  <a:pt x="851357" y="5736729"/>
                </a:lnTo>
                <a:lnTo>
                  <a:pt x="808456" y="5720334"/>
                </a:lnTo>
                <a:lnTo>
                  <a:pt x="768718" y="5698261"/>
                </a:lnTo>
                <a:lnTo>
                  <a:pt x="732637" y="5671020"/>
                </a:lnTo>
                <a:lnTo>
                  <a:pt x="700722" y="5639092"/>
                </a:lnTo>
                <a:lnTo>
                  <a:pt x="673468" y="5603011"/>
                </a:lnTo>
                <a:lnTo>
                  <a:pt x="651395" y="5563273"/>
                </a:lnTo>
                <a:lnTo>
                  <a:pt x="635000" y="5520372"/>
                </a:lnTo>
                <a:lnTo>
                  <a:pt x="624801" y="5474830"/>
                </a:lnTo>
                <a:lnTo>
                  <a:pt x="621284" y="5427142"/>
                </a:lnTo>
                <a:lnTo>
                  <a:pt x="625208" y="5375846"/>
                </a:lnTo>
                <a:lnTo>
                  <a:pt x="636841" y="5326570"/>
                </a:lnTo>
                <a:lnTo>
                  <a:pt x="655955" y="5280063"/>
                </a:lnTo>
                <a:lnTo>
                  <a:pt x="682320" y="5237061"/>
                </a:lnTo>
                <a:lnTo>
                  <a:pt x="715733" y="5198288"/>
                </a:lnTo>
                <a:lnTo>
                  <a:pt x="754799" y="5165166"/>
                </a:lnTo>
                <a:lnTo>
                  <a:pt x="797839" y="5138826"/>
                </a:lnTo>
                <a:lnTo>
                  <a:pt x="844245" y="5119611"/>
                </a:lnTo>
                <a:lnTo>
                  <a:pt x="893368" y="5107825"/>
                </a:lnTo>
                <a:lnTo>
                  <a:pt x="944587" y="5103838"/>
                </a:lnTo>
                <a:lnTo>
                  <a:pt x="1921433" y="5103838"/>
                </a:lnTo>
                <a:lnTo>
                  <a:pt x="1969122" y="5107343"/>
                </a:lnTo>
                <a:lnTo>
                  <a:pt x="2014664" y="5117554"/>
                </a:lnTo>
                <a:lnTo>
                  <a:pt x="2057552" y="5133949"/>
                </a:lnTo>
                <a:lnTo>
                  <a:pt x="2097303" y="5156022"/>
                </a:lnTo>
                <a:lnTo>
                  <a:pt x="2133384" y="5183263"/>
                </a:lnTo>
                <a:lnTo>
                  <a:pt x="2165299" y="5215191"/>
                </a:lnTo>
                <a:lnTo>
                  <a:pt x="2192553" y="5251272"/>
                </a:lnTo>
                <a:lnTo>
                  <a:pt x="2214626" y="5291010"/>
                </a:lnTo>
                <a:lnTo>
                  <a:pt x="2231021" y="5333911"/>
                </a:lnTo>
                <a:lnTo>
                  <a:pt x="2241219" y="5379453"/>
                </a:lnTo>
                <a:lnTo>
                  <a:pt x="2244737" y="5427142"/>
                </a:lnTo>
                <a:lnTo>
                  <a:pt x="2244737" y="5283911"/>
                </a:lnTo>
                <a:lnTo>
                  <a:pt x="2227021" y="5248668"/>
                </a:lnTo>
                <a:lnTo>
                  <a:pt x="2201545" y="5211000"/>
                </a:lnTo>
                <a:lnTo>
                  <a:pt x="2171585" y="5176977"/>
                </a:lnTo>
                <a:lnTo>
                  <a:pt x="2137562" y="5147018"/>
                </a:lnTo>
                <a:lnTo>
                  <a:pt x="2099906" y="5121554"/>
                </a:lnTo>
                <a:lnTo>
                  <a:pt x="2064664" y="5103838"/>
                </a:lnTo>
                <a:lnTo>
                  <a:pt x="2059038" y="5101006"/>
                </a:lnTo>
                <a:lnTo>
                  <a:pt x="2015388" y="5085791"/>
                </a:lnTo>
                <a:lnTo>
                  <a:pt x="1969376" y="5076355"/>
                </a:lnTo>
                <a:lnTo>
                  <a:pt x="1921433" y="5073116"/>
                </a:lnTo>
                <a:lnTo>
                  <a:pt x="944587" y="5073116"/>
                </a:lnTo>
                <a:lnTo>
                  <a:pt x="897890" y="5076152"/>
                </a:lnTo>
                <a:lnTo>
                  <a:pt x="852551" y="5085143"/>
                </a:lnTo>
                <a:lnTo>
                  <a:pt x="809040" y="5099901"/>
                </a:lnTo>
                <a:lnTo>
                  <a:pt x="767842" y="5120221"/>
                </a:lnTo>
                <a:lnTo>
                  <a:pt x="729424" y="5145913"/>
                </a:lnTo>
                <a:lnTo>
                  <a:pt x="694232" y="5176786"/>
                </a:lnTo>
                <a:lnTo>
                  <a:pt x="663359" y="5211965"/>
                </a:lnTo>
                <a:lnTo>
                  <a:pt x="637667" y="5250396"/>
                </a:lnTo>
                <a:lnTo>
                  <a:pt x="617347" y="5291594"/>
                </a:lnTo>
                <a:lnTo>
                  <a:pt x="602589" y="5335105"/>
                </a:lnTo>
                <a:lnTo>
                  <a:pt x="593598" y="5380444"/>
                </a:lnTo>
                <a:lnTo>
                  <a:pt x="590562" y="5427142"/>
                </a:lnTo>
                <a:lnTo>
                  <a:pt x="593801" y="5475084"/>
                </a:lnTo>
                <a:lnTo>
                  <a:pt x="603237" y="5521096"/>
                </a:lnTo>
                <a:lnTo>
                  <a:pt x="618451" y="5564746"/>
                </a:lnTo>
                <a:lnTo>
                  <a:pt x="639000" y="5605615"/>
                </a:lnTo>
                <a:lnTo>
                  <a:pt x="664476" y="5643283"/>
                </a:lnTo>
                <a:lnTo>
                  <a:pt x="694423" y="5677306"/>
                </a:lnTo>
                <a:lnTo>
                  <a:pt x="728446" y="5707265"/>
                </a:lnTo>
                <a:lnTo>
                  <a:pt x="766114" y="5732729"/>
                </a:lnTo>
                <a:lnTo>
                  <a:pt x="806983" y="5753278"/>
                </a:lnTo>
                <a:lnTo>
                  <a:pt x="850633" y="5768492"/>
                </a:lnTo>
                <a:lnTo>
                  <a:pt x="896645" y="5777928"/>
                </a:lnTo>
                <a:lnTo>
                  <a:pt x="944587" y="5781167"/>
                </a:lnTo>
                <a:lnTo>
                  <a:pt x="1921433" y="5781167"/>
                </a:lnTo>
                <a:lnTo>
                  <a:pt x="1968131" y="5778131"/>
                </a:lnTo>
                <a:lnTo>
                  <a:pt x="2013470" y="5769140"/>
                </a:lnTo>
                <a:lnTo>
                  <a:pt x="2056968" y="5754382"/>
                </a:lnTo>
                <a:lnTo>
                  <a:pt x="2098179" y="5734062"/>
                </a:lnTo>
                <a:lnTo>
                  <a:pt x="2136597" y="5708370"/>
                </a:lnTo>
                <a:lnTo>
                  <a:pt x="2171789" y="5677497"/>
                </a:lnTo>
                <a:lnTo>
                  <a:pt x="2202662" y="5642305"/>
                </a:lnTo>
                <a:lnTo>
                  <a:pt x="2228354" y="5603887"/>
                </a:lnTo>
                <a:lnTo>
                  <a:pt x="2248674" y="5562689"/>
                </a:lnTo>
                <a:lnTo>
                  <a:pt x="2263432" y="5519178"/>
                </a:lnTo>
                <a:lnTo>
                  <a:pt x="2272423" y="5473839"/>
                </a:lnTo>
                <a:lnTo>
                  <a:pt x="2275459" y="5427142"/>
                </a:lnTo>
                <a:close/>
              </a:path>
              <a:path w="8255000" h="7494905">
                <a:moveTo>
                  <a:pt x="2275459" y="4158475"/>
                </a:moveTo>
                <a:lnTo>
                  <a:pt x="2272220" y="4110532"/>
                </a:lnTo>
                <a:lnTo>
                  <a:pt x="2262784" y="4064520"/>
                </a:lnTo>
                <a:lnTo>
                  <a:pt x="2247569" y="4020870"/>
                </a:lnTo>
                <a:lnTo>
                  <a:pt x="2244737" y="4015244"/>
                </a:lnTo>
                <a:lnTo>
                  <a:pt x="2244737" y="4158475"/>
                </a:lnTo>
                <a:lnTo>
                  <a:pt x="2240813" y="4209783"/>
                </a:lnTo>
                <a:lnTo>
                  <a:pt x="2229180" y="4259046"/>
                </a:lnTo>
                <a:lnTo>
                  <a:pt x="2210066" y="4305554"/>
                </a:lnTo>
                <a:lnTo>
                  <a:pt x="2183701" y="4348569"/>
                </a:lnTo>
                <a:lnTo>
                  <a:pt x="2150275" y="4387329"/>
                </a:lnTo>
                <a:lnTo>
                  <a:pt x="2111146" y="4420451"/>
                </a:lnTo>
                <a:lnTo>
                  <a:pt x="2067953" y="4446790"/>
                </a:lnTo>
                <a:lnTo>
                  <a:pt x="2021446" y="4466006"/>
                </a:lnTo>
                <a:lnTo>
                  <a:pt x="1972360" y="4477791"/>
                </a:lnTo>
                <a:lnTo>
                  <a:pt x="1921433" y="4481792"/>
                </a:lnTo>
                <a:lnTo>
                  <a:pt x="944587" y="4481792"/>
                </a:lnTo>
                <a:lnTo>
                  <a:pt x="896899" y="4478274"/>
                </a:lnTo>
                <a:lnTo>
                  <a:pt x="851357" y="4468063"/>
                </a:lnTo>
                <a:lnTo>
                  <a:pt x="808456" y="4451680"/>
                </a:lnTo>
                <a:lnTo>
                  <a:pt x="768718" y="4429607"/>
                </a:lnTo>
                <a:lnTo>
                  <a:pt x="732637" y="4402353"/>
                </a:lnTo>
                <a:lnTo>
                  <a:pt x="700722" y="4370438"/>
                </a:lnTo>
                <a:lnTo>
                  <a:pt x="673468" y="4334345"/>
                </a:lnTo>
                <a:lnTo>
                  <a:pt x="651395" y="4294606"/>
                </a:lnTo>
                <a:lnTo>
                  <a:pt x="635000" y="4251706"/>
                </a:lnTo>
                <a:lnTo>
                  <a:pt x="624801" y="4206163"/>
                </a:lnTo>
                <a:lnTo>
                  <a:pt x="621284" y="4158475"/>
                </a:lnTo>
                <a:lnTo>
                  <a:pt x="625284" y="4107256"/>
                </a:lnTo>
                <a:lnTo>
                  <a:pt x="637057" y="4058132"/>
                </a:lnTo>
                <a:lnTo>
                  <a:pt x="656285" y="4011726"/>
                </a:lnTo>
                <a:lnTo>
                  <a:pt x="682625" y="3968686"/>
                </a:lnTo>
                <a:lnTo>
                  <a:pt x="715733" y="3929634"/>
                </a:lnTo>
                <a:lnTo>
                  <a:pt x="754875" y="3896512"/>
                </a:lnTo>
                <a:lnTo>
                  <a:pt x="798068" y="3870172"/>
                </a:lnTo>
                <a:lnTo>
                  <a:pt x="844575" y="3850944"/>
                </a:lnTo>
                <a:lnTo>
                  <a:pt x="893660" y="3839172"/>
                </a:lnTo>
                <a:lnTo>
                  <a:pt x="944587" y="3835171"/>
                </a:lnTo>
                <a:lnTo>
                  <a:pt x="1921433" y="3835171"/>
                </a:lnTo>
                <a:lnTo>
                  <a:pt x="1969122" y="3838689"/>
                </a:lnTo>
                <a:lnTo>
                  <a:pt x="2014664" y="3848887"/>
                </a:lnTo>
                <a:lnTo>
                  <a:pt x="2057552" y="3865283"/>
                </a:lnTo>
                <a:lnTo>
                  <a:pt x="2097303" y="3887355"/>
                </a:lnTo>
                <a:lnTo>
                  <a:pt x="2133384" y="3914610"/>
                </a:lnTo>
                <a:lnTo>
                  <a:pt x="2165299" y="3946525"/>
                </a:lnTo>
                <a:lnTo>
                  <a:pt x="2192553" y="3982605"/>
                </a:lnTo>
                <a:lnTo>
                  <a:pt x="2214626" y="4022344"/>
                </a:lnTo>
                <a:lnTo>
                  <a:pt x="2231021" y="4065244"/>
                </a:lnTo>
                <a:lnTo>
                  <a:pt x="2241219" y="4110786"/>
                </a:lnTo>
                <a:lnTo>
                  <a:pt x="2244737" y="4158475"/>
                </a:lnTo>
                <a:lnTo>
                  <a:pt x="2244737" y="4015244"/>
                </a:lnTo>
                <a:lnTo>
                  <a:pt x="2227021" y="3980002"/>
                </a:lnTo>
                <a:lnTo>
                  <a:pt x="2201545" y="3942346"/>
                </a:lnTo>
                <a:lnTo>
                  <a:pt x="2171585" y="3908323"/>
                </a:lnTo>
                <a:lnTo>
                  <a:pt x="2137562" y="3878364"/>
                </a:lnTo>
                <a:lnTo>
                  <a:pt x="2099906" y="3852888"/>
                </a:lnTo>
                <a:lnTo>
                  <a:pt x="2064664" y="3835171"/>
                </a:lnTo>
                <a:lnTo>
                  <a:pt x="2059038" y="3832339"/>
                </a:lnTo>
                <a:lnTo>
                  <a:pt x="2015388" y="3817124"/>
                </a:lnTo>
                <a:lnTo>
                  <a:pt x="1969376" y="3807688"/>
                </a:lnTo>
                <a:lnTo>
                  <a:pt x="1921433" y="3804450"/>
                </a:lnTo>
                <a:lnTo>
                  <a:pt x="944587" y="3804450"/>
                </a:lnTo>
                <a:lnTo>
                  <a:pt x="897890" y="3807498"/>
                </a:lnTo>
                <a:lnTo>
                  <a:pt x="852551" y="3816477"/>
                </a:lnTo>
                <a:lnTo>
                  <a:pt x="809040" y="3831234"/>
                </a:lnTo>
                <a:lnTo>
                  <a:pt x="767842" y="3851554"/>
                </a:lnTo>
                <a:lnTo>
                  <a:pt x="729424" y="3877246"/>
                </a:lnTo>
                <a:lnTo>
                  <a:pt x="694232" y="3908120"/>
                </a:lnTo>
                <a:lnTo>
                  <a:pt x="663359" y="3943312"/>
                </a:lnTo>
                <a:lnTo>
                  <a:pt x="637667" y="3981742"/>
                </a:lnTo>
                <a:lnTo>
                  <a:pt x="617347" y="4022941"/>
                </a:lnTo>
                <a:lnTo>
                  <a:pt x="602589" y="4066438"/>
                </a:lnTo>
                <a:lnTo>
                  <a:pt x="593598" y="4111777"/>
                </a:lnTo>
                <a:lnTo>
                  <a:pt x="590562" y="4158475"/>
                </a:lnTo>
                <a:lnTo>
                  <a:pt x="593801" y="4206417"/>
                </a:lnTo>
                <a:lnTo>
                  <a:pt x="603237" y="4252430"/>
                </a:lnTo>
                <a:lnTo>
                  <a:pt x="618451" y="4296092"/>
                </a:lnTo>
                <a:lnTo>
                  <a:pt x="639000" y="4336961"/>
                </a:lnTo>
                <a:lnTo>
                  <a:pt x="664476" y="4374616"/>
                </a:lnTo>
                <a:lnTo>
                  <a:pt x="694423" y="4408640"/>
                </a:lnTo>
                <a:lnTo>
                  <a:pt x="728446" y="4438599"/>
                </a:lnTo>
                <a:lnTo>
                  <a:pt x="766114" y="4464062"/>
                </a:lnTo>
                <a:lnTo>
                  <a:pt x="806983" y="4484624"/>
                </a:lnTo>
                <a:lnTo>
                  <a:pt x="850633" y="4499826"/>
                </a:lnTo>
                <a:lnTo>
                  <a:pt x="896645" y="4509262"/>
                </a:lnTo>
                <a:lnTo>
                  <a:pt x="944587" y="4512500"/>
                </a:lnTo>
                <a:lnTo>
                  <a:pt x="1921433" y="4512500"/>
                </a:lnTo>
                <a:lnTo>
                  <a:pt x="1968131" y="4509516"/>
                </a:lnTo>
                <a:lnTo>
                  <a:pt x="2013470" y="4500651"/>
                </a:lnTo>
                <a:lnTo>
                  <a:pt x="2056968" y="4486008"/>
                </a:lnTo>
                <a:lnTo>
                  <a:pt x="2098179" y="4465752"/>
                </a:lnTo>
                <a:lnTo>
                  <a:pt x="2136597" y="4439983"/>
                </a:lnTo>
                <a:lnTo>
                  <a:pt x="2171789" y="4408830"/>
                </a:lnTo>
                <a:lnTo>
                  <a:pt x="2202662" y="4373651"/>
                </a:lnTo>
                <a:lnTo>
                  <a:pt x="2228354" y="4335221"/>
                </a:lnTo>
                <a:lnTo>
                  <a:pt x="2248674" y="4294022"/>
                </a:lnTo>
                <a:lnTo>
                  <a:pt x="2263432" y="4250525"/>
                </a:lnTo>
                <a:lnTo>
                  <a:pt x="2272423" y="4205186"/>
                </a:lnTo>
                <a:lnTo>
                  <a:pt x="2275459" y="4158475"/>
                </a:lnTo>
                <a:close/>
              </a:path>
              <a:path w="8255000" h="7494905">
                <a:moveTo>
                  <a:pt x="2275459" y="2890583"/>
                </a:moveTo>
                <a:lnTo>
                  <a:pt x="2272220" y="2842641"/>
                </a:lnTo>
                <a:lnTo>
                  <a:pt x="2262784" y="2796629"/>
                </a:lnTo>
                <a:lnTo>
                  <a:pt x="2247569" y="2752979"/>
                </a:lnTo>
                <a:lnTo>
                  <a:pt x="2244737" y="2747353"/>
                </a:lnTo>
                <a:lnTo>
                  <a:pt x="2244737" y="2890583"/>
                </a:lnTo>
                <a:lnTo>
                  <a:pt x="2240813" y="2941815"/>
                </a:lnTo>
                <a:lnTo>
                  <a:pt x="2229180" y="2990939"/>
                </a:lnTo>
                <a:lnTo>
                  <a:pt x="2210066" y="3037332"/>
                </a:lnTo>
                <a:lnTo>
                  <a:pt x="2183701" y="3080372"/>
                </a:lnTo>
                <a:lnTo>
                  <a:pt x="2150275" y="3119437"/>
                </a:lnTo>
                <a:lnTo>
                  <a:pt x="2111146" y="3152559"/>
                </a:lnTo>
                <a:lnTo>
                  <a:pt x="2067953" y="3178899"/>
                </a:lnTo>
                <a:lnTo>
                  <a:pt x="2021446" y="3198114"/>
                </a:lnTo>
                <a:lnTo>
                  <a:pt x="1972360" y="3209899"/>
                </a:lnTo>
                <a:lnTo>
                  <a:pt x="1921433" y="3213900"/>
                </a:lnTo>
                <a:lnTo>
                  <a:pt x="944587" y="3213900"/>
                </a:lnTo>
                <a:lnTo>
                  <a:pt x="896899" y="3210382"/>
                </a:lnTo>
                <a:lnTo>
                  <a:pt x="851357" y="3200171"/>
                </a:lnTo>
                <a:lnTo>
                  <a:pt x="808456" y="3183775"/>
                </a:lnTo>
                <a:lnTo>
                  <a:pt x="768718" y="3161703"/>
                </a:lnTo>
                <a:lnTo>
                  <a:pt x="732637" y="3134461"/>
                </a:lnTo>
                <a:lnTo>
                  <a:pt x="700722" y="3102533"/>
                </a:lnTo>
                <a:lnTo>
                  <a:pt x="673468" y="3066453"/>
                </a:lnTo>
                <a:lnTo>
                  <a:pt x="651395" y="3026714"/>
                </a:lnTo>
                <a:lnTo>
                  <a:pt x="635000" y="2983814"/>
                </a:lnTo>
                <a:lnTo>
                  <a:pt x="624801" y="2938272"/>
                </a:lnTo>
                <a:lnTo>
                  <a:pt x="621284" y="2890583"/>
                </a:lnTo>
                <a:lnTo>
                  <a:pt x="625208" y="2839364"/>
                </a:lnTo>
                <a:lnTo>
                  <a:pt x="636841" y="2790240"/>
                </a:lnTo>
                <a:lnTo>
                  <a:pt x="655955" y="2743835"/>
                </a:lnTo>
                <a:lnTo>
                  <a:pt x="682320" y="2700794"/>
                </a:lnTo>
                <a:lnTo>
                  <a:pt x="715733" y="2661729"/>
                </a:lnTo>
                <a:lnTo>
                  <a:pt x="754799" y="2628608"/>
                </a:lnTo>
                <a:lnTo>
                  <a:pt x="797839" y="2602280"/>
                </a:lnTo>
                <a:lnTo>
                  <a:pt x="844245" y="2583053"/>
                </a:lnTo>
                <a:lnTo>
                  <a:pt x="893368" y="2571280"/>
                </a:lnTo>
                <a:lnTo>
                  <a:pt x="944587" y="2567279"/>
                </a:lnTo>
                <a:lnTo>
                  <a:pt x="1921433" y="2567279"/>
                </a:lnTo>
                <a:lnTo>
                  <a:pt x="1969122" y="2570784"/>
                </a:lnTo>
                <a:lnTo>
                  <a:pt x="2014664" y="2580995"/>
                </a:lnTo>
                <a:lnTo>
                  <a:pt x="2057552" y="2597391"/>
                </a:lnTo>
                <a:lnTo>
                  <a:pt x="2097303" y="2619464"/>
                </a:lnTo>
                <a:lnTo>
                  <a:pt x="2133384" y="2646705"/>
                </a:lnTo>
                <a:lnTo>
                  <a:pt x="2165299" y="2678633"/>
                </a:lnTo>
                <a:lnTo>
                  <a:pt x="2192553" y="2714714"/>
                </a:lnTo>
                <a:lnTo>
                  <a:pt x="2214626" y="2754452"/>
                </a:lnTo>
                <a:lnTo>
                  <a:pt x="2231021" y="2797352"/>
                </a:lnTo>
                <a:lnTo>
                  <a:pt x="2241219" y="2842895"/>
                </a:lnTo>
                <a:lnTo>
                  <a:pt x="2244737" y="2890583"/>
                </a:lnTo>
                <a:lnTo>
                  <a:pt x="2244737" y="2747353"/>
                </a:lnTo>
                <a:lnTo>
                  <a:pt x="2227021" y="2712110"/>
                </a:lnTo>
                <a:lnTo>
                  <a:pt x="2201545" y="2674442"/>
                </a:lnTo>
                <a:lnTo>
                  <a:pt x="2171585" y="2640419"/>
                </a:lnTo>
                <a:lnTo>
                  <a:pt x="2137562" y="2610459"/>
                </a:lnTo>
                <a:lnTo>
                  <a:pt x="2099906" y="2584996"/>
                </a:lnTo>
                <a:lnTo>
                  <a:pt x="2064664" y="2567279"/>
                </a:lnTo>
                <a:lnTo>
                  <a:pt x="2059038" y="2564447"/>
                </a:lnTo>
                <a:lnTo>
                  <a:pt x="2015388" y="2549233"/>
                </a:lnTo>
                <a:lnTo>
                  <a:pt x="1969376" y="2539796"/>
                </a:lnTo>
                <a:lnTo>
                  <a:pt x="1921433" y="2536558"/>
                </a:lnTo>
                <a:lnTo>
                  <a:pt x="944587" y="2536558"/>
                </a:lnTo>
                <a:lnTo>
                  <a:pt x="897890" y="2539593"/>
                </a:lnTo>
                <a:lnTo>
                  <a:pt x="852551" y="2548585"/>
                </a:lnTo>
                <a:lnTo>
                  <a:pt x="809040" y="2563342"/>
                </a:lnTo>
                <a:lnTo>
                  <a:pt x="767842" y="2583662"/>
                </a:lnTo>
                <a:lnTo>
                  <a:pt x="729424" y="2609354"/>
                </a:lnTo>
                <a:lnTo>
                  <a:pt x="694232" y="2640228"/>
                </a:lnTo>
                <a:lnTo>
                  <a:pt x="663359" y="2675420"/>
                </a:lnTo>
                <a:lnTo>
                  <a:pt x="637667" y="2713837"/>
                </a:lnTo>
                <a:lnTo>
                  <a:pt x="617347" y="2755036"/>
                </a:lnTo>
                <a:lnTo>
                  <a:pt x="602589" y="2798546"/>
                </a:lnTo>
                <a:lnTo>
                  <a:pt x="593598" y="2843885"/>
                </a:lnTo>
                <a:lnTo>
                  <a:pt x="590562" y="2890583"/>
                </a:lnTo>
                <a:lnTo>
                  <a:pt x="593801" y="2938526"/>
                </a:lnTo>
                <a:lnTo>
                  <a:pt x="603237" y="2984538"/>
                </a:lnTo>
                <a:lnTo>
                  <a:pt x="618451" y="3028188"/>
                </a:lnTo>
                <a:lnTo>
                  <a:pt x="639000" y="3069069"/>
                </a:lnTo>
                <a:lnTo>
                  <a:pt x="664476" y="3106724"/>
                </a:lnTo>
                <a:lnTo>
                  <a:pt x="694423" y="3140748"/>
                </a:lnTo>
                <a:lnTo>
                  <a:pt x="728446" y="3170707"/>
                </a:lnTo>
                <a:lnTo>
                  <a:pt x="766114" y="3196171"/>
                </a:lnTo>
                <a:lnTo>
                  <a:pt x="806983" y="3216719"/>
                </a:lnTo>
                <a:lnTo>
                  <a:pt x="850633" y="3231934"/>
                </a:lnTo>
                <a:lnTo>
                  <a:pt x="896645" y="3241370"/>
                </a:lnTo>
                <a:lnTo>
                  <a:pt x="944587" y="3244608"/>
                </a:lnTo>
                <a:lnTo>
                  <a:pt x="1921433" y="3244608"/>
                </a:lnTo>
                <a:lnTo>
                  <a:pt x="1968131" y="3241573"/>
                </a:lnTo>
                <a:lnTo>
                  <a:pt x="2013470" y="3232581"/>
                </a:lnTo>
                <a:lnTo>
                  <a:pt x="2056968" y="3217824"/>
                </a:lnTo>
                <a:lnTo>
                  <a:pt x="2098179" y="3197517"/>
                </a:lnTo>
                <a:lnTo>
                  <a:pt x="2136597" y="3171812"/>
                </a:lnTo>
                <a:lnTo>
                  <a:pt x="2171789" y="3140938"/>
                </a:lnTo>
                <a:lnTo>
                  <a:pt x="2202662" y="3105759"/>
                </a:lnTo>
                <a:lnTo>
                  <a:pt x="2228354" y="3067329"/>
                </a:lnTo>
                <a:lnTo>
                  <a:pt x="2248674" y="3026130"/>
                </a:lnTo>
                <a:lnTo>
                  <a:pt x="2263432" y="2982620"/>
                </a:lnTo>
                <a:lnTo>
                  <a:pt x="2272423" y="2937294"/>
                </a:lnTo>
                <a:lnTo>
                  <a:pt x="2275459" y="2890583"/>
                </a:lnTo>
                <a:close/>
              </a:path>
              <a:path w="8255000" h="7494905">
                <a:moveTo>
                  <a:pt x="2275459" y="1621917"/>
                </a:moveTo>
                <a:lnTo>
                  <a:pt x="2272220" y="1573974"/>
                </a:lnTo>
                <a:lnTo>
                  <a:pt x="2262784" y="1527975"/>
                </a:lnTo>
                <a:lnTo>
                  <a:pt x="2247569" y="1484312"/>
                </a:lnTo>
                <a:lnTo>
                  <a:pt x="2244737" y="1478686"/>
                </a:lnTo>
                <a:lnTo>
                  <a:pt x="2244737" y="1621917"/>
                </a:lnTo>
                <a:lnTo>
                  <a:pt x="2240813" y="1673148"/>
                </a:lnTo>
                <a:lnTo>
                  <a:pt x="2229180" y="1722272"/>
                </a:lnTo>
                <a:lnTo>
                  <a:pt x="2210066" y="1768665"/>
                </a:lnTo>
                <a:lnTo>
                  <a:pt x="2183701" y="1811705"/>
                </a:lnTo>
                <a:lnTo>
                  <a:pt x="2150275" y="1850771"/>
                </a:lnTo>
                <a:lnTo>
                  <a:pt x="2111146" y="1883892"/>
                </a:lnTo>
                <a:lnTo>
                  <a:pt x="2067953" y="1910232"/>
                </a:lnTo>
                <a:lnTo>
                  <a:pt x="2021446" y="1929460"/>
                </a:lnTo>
                <a:lnTo>
                  <a:pt x="1972360" y="1941233"/>
                </a:lnTo>
                <a:lnTo>
                  <a:pt x="1921433" y="1945233"/>
                </a:lnTo>
                <a:lnTo>
                  <a:pt x="944587" y="1945233"/>
                </a:lnTo>
                <a:lnTo>
                  <a:pt x="896899" y="1941715"/>
                </a:lnTo>
                <a:lnTo>
                  <a:pt x="851357" y="1931504"/>
                </a:lnTo>
                <a:lnTo>
                  <a:pt x="808456" y="1915121"/>
                </a:lnTo>
                <a:lnTo>
                  <a:pt x="768718" y="1893049"/>
                </a:lnTo>
                <a:lnTo>
                  <a:pt x="732637" y="1865795"/>
                </a:lnTo>
                <a:lnTo>
                  <a:pt x="700722" y="1833880"/>
                </a:lnTo>
                <a:lnTo>
                  <a:pt x="673468" y="1797799"/>
                </a:lnTo>
                <a:lnTo>
                  <a:pt x="651395" y="1758048"/>
                </a:lnTo>
                <a:lnTo>
                  <a:pt x="635000" y="1715160"/>
                </a:lnTo>
                <a:lnTo>
                  <a:pt x="624801" y="1669605"/>
                </a:lnTo>
                <a:lnTo>
                  <a:pt x="621284" y="1621917"/>
                </a:lnTo>
                <a:lnTo>
                  <a:pt x="625208" y="1570621"/>
                </a:lnTo>
                <a:lnTo>
                  <a:pt x="636841" y="1521345"/>
                </a:lnTo>
                <a:lnTo>
                  <a:pt x="655955" y="1474838"/>
                </a:lnTo>
                <a:lnTo>
                  <a:pt x="682320" y="1431836"/>
                </a:lnTo>
                <a:lnTo>
                  <a:pt x="715733" y="1393075"/>
                </a:lnTo>
                <a:lnTo>
                  <a:pt x="754799" y="1359954"/>
                </a:lnTo>
                <a:lnTo>
                  <a:pt x="797839" y="1333614"/>
                </a:lnTo>
                <a:lnTo>
                  <a:pt x="844245" y="1314386"/>
                </a:lnTo>
                <a:lnTo>
                  <a:pt x="893368" y="1302613"/>
                </a:lnTo>
                <a:lnTo>
                  <a:pt x="944587" y="1298613"/>
                </a:lnTo>
                <a:lnTo>
                  <a:pt x="1921433" y="1298613"/>
                </a:lnTo>
                <a:lnTo>
                  <a:pt x="1969122" y="1302131"/>
                </a:lnTo>
                <a:lnTo>
                  <a:pt x="2014664" y="1312329"/>
                </a:lnTo>
                <a:lnTo>
                  <a:pt x="2057552" y="1328724"/>
                </a:lnTo>
                <a:lnTo>
                  <a:pt x="2097303" y="1350797"/>
                </a:lnTo>
                <a:lnTo>
                  <a:pt x="2133384" y="1378051"/>
                </a:lnTo>
                <a:lnTo>
                  <a:pt x="2165299" y="1409966"/>
                </a:lnTo>
                <a:lnTo>
                  <a:pt x="2192553" y="1446047"/>
                </a:lnTo>
                <a:lnTo>
                  <a:pt x="2214626" y="1485798"/>
                </a:lnTo>
                <a:lnTo>
                  <a:pt x="2231021" y="1528686"/>
                </a:lnTo>
                <a:lnTo>
                  <a:pt x="2241219" y="1574241"/>
                </a:lnTo>
                <a:lnTo>
                  <a:pt x="2244737" y="1621917"/>
                </a:lnTo>
                <a:lnTo>
                  <a:pt x="2244737" y="1478686"/>
                </a:lnTo>
                <a:lnTo>
                  <a:pt x="2227021" y="1443443"/>
                </a:lnTo>
                <a:lnTo>
                  <a:pt x="2201545" y="1405788"/>
                </a:lnTo>
                <a:lnTo>
                  <a:pt x="2171585" y="1371765"/>
                </a:lnTo>
                <a:lnTo>
                  <a:pt x="2137562" y="1341805"/>
                </a:lnTo>
                <a:lnTo>
                  <a:pt x="2099906" y="1316329"/>
                </a:lnTo>
                <a:lnTo>
                  <a:pt x="2064664" y="1298613"/>
                </a:lnTo>
                <a:lnTo>
                  <a:pt x="2059038" y="1295781"/>
                </a:lnTo>
                <a:lnTo>
                  <a:pt x="2015388" y="1280579"/>
                </a:lnTo>
                <a:lnTo>
                  <a:pt x="1969376" y="1271130"/>
                </a:lnTo>
                <a:lnTo>
                  <a:pt x="1921433" y="1267891"/>
                </a:lnTo>
                <a:lnTo>
                  <a:pt x="944587" y="1267891"/>
                </a:lnTo>
                <a:lnTo>
                  <a:pt x="897890" y="1270939"/>
                </a:lnTo>
                <a:lnTo>
                  <a:pt x="852551" y="1279931"/>
                </a:lnTo>
                <a:lnTo>
                  <a:pt x="809040" y="1294676"/>
                </a:lnTo>
                <a:lnTo>
                  <a:pt x="767842" y="1314996"/>
                </a:lnTo>
                <a:lnTo>
                  <a:pt x="729424" y="1340688"/>
                </a:lnTo>
                <a:lnTo>
                  <a:pt x="694232" y="1371574"/>
                </a:lnTo>
                <a:lnTo>
                  <a:pt x="663359" y="1406753"/>
                </a:lnTo>
                <a:lnTo>
                  <a:pt x="637667" y="1445183"/>
                </a:lnTo>
                <a:lnTo>
                  <a:pt x="617347" y="1486382"/>
                </a:lnTo>
                <a:lnTo>
                  <a:pt x="602589" y="1529880"/>
                </a:lnTo>
                <a:lnTo>
                  <a:pt x="593598" y="1575219"/>
                </a:lnTo>
                <a:lnTo>
                  <a:pt x="590562" y="1621917"/>
                </a:lnTo>
                <a:lnTo>
                  <a:pt x="593801" y="1669859"/>
                </a:lnTo>
                <a:lnTo>
                  <a:pt x="603237" y="1715871"/>
                </a:lnTo>
                <a:lnTo>
                  <a:pt x="618451" y="1759534"/>
                </a:lnTo>
                <a:lnTo>
                  <a:pt x="639000" y="1800402"/>
                </a:lnTo>
                <a:lnTo>
                  <a:pt x="664476" y="1838058"/>
                </a:lnTo>
                <a:lnTo>
                  <a:pt x="694423" y="1872081"/>
                </a:lnTo>
                <a:lnTo>
                  <a:pt x="728446" y="1902040"/>
                </a:lnTo>
                <a:lnTo>
                  <a:pt x="766114" y="1927517"/>
                </a:lnTo>
                <a:lnTo>
                  <a:pt x="806983" y="1948065"/>
                </a:lnTo>
                <a:lnTo>
                  <a:pt x="850633" y="1963267"/>
                </a:lnTo>
                <a:lnTo>
                  <a:pt x="896645" y="1972703"/>
                </a:lnTo>
                <a:lnTo>
                  <a:pt x="944587" y="1975954"/>
                </a:lnTo>
                <a:lnTo>
                  <a:pt x="1921433" y="1975954"/>
                </a:lnTo>
                <a:lnTo>
                  <a:pt x="1968131" y="1972906"/>
                </a:lnTo>
                <a:lnTo>
                  <a:pt x="2013470" y="1963915"/>
                </a:lnTo>
                <a:lnTo>
                  <a:pt x="2056968" y="1949170"/>
                </a:lnTo>
                <a:lnTo>
                  <a:pt x="2098179" y="1928850"/>
                </a:lnTo>
                <a:lnTo>
                  <a:pt x="2136597" y="1903158"/>
                </a:lnTo>
                <a:lnTo>
                  <a:pt x="2171789" y="1872272"/>
                </a:lnTo>
                <a:lnTo>
                  <a:pt x="2202662" y="1837093"/>
                </a:lnTo>
                <a:lnTo>
                  <a:pt x="2228354" y="1798662"/>
                </a:lnTo>
                <a:lnTo>
                  <a:pt x="2248674" y="1757464"/>
                </a:lnTo>
                <a:lnTo>
                  <a:pt x="2263432" y="1713966"/>
                </a:lnTo>
                <a:lnTo>
                  <a:pt x="2272423" y="1668627"/>
                </a:lnTo>
                <a:lnTo>
                  <a:pt x="2275459" y="1621917"/>
                </a:lnTo>
                <a:close/>
              </a:path>
              <a:path w="8255000" h="7494905">
                <a:moveTo>
                  <a:pt x="2275459" y="354025"/>
                </a:moveTo>
                <a:lnTo>
                  <a:pt x="2272220" y="306082"/>
                </a:lnTo>
                <a:lnTo>
                  <a:pt x="2262784" y="260070"/>
                </a:lnTo>
                <a:lnTo>
                  <a:pt x="2247569" y="216420"/>
                </a:lnTo>
                <a:lnTo>
                  <a:pt x="2244737" y="210794"/>
                </a:lnTo>
                <a:lnTo>
                  <a:pt x="2244737" y="354025"/>
                </a:lnTo>
                <a:lnTo>
                  <a:pt x="2240813" y="405333"/>
                </a:lnTo>
                <a:lnTo>
                  <a:pt x="2229180" y="454596"/>
                </a:lnTo>
                <a:lnTo>
                  <a:pt x="2210066" y="501103"/>
                </a:lnTo>
                <a:lnTo>
                  <a:pt x="2183701" y="544118"/>
                </a:lnTo>
                <a:lnTo>
                  <a:pt x="2150275" y="582879"/>
                </a:lnTo>
                <a:lnTo>
                  <a:pt x="2111146" y="616000"/>
                </a:lnTo>
                <a:lnTo>
                  <a:pt x="2067953" y="642340"/>
                </a:lnTo>
                <a:lnTo>
                  <a:pt x="2021446" y="661555"/>
                </a:lnTo>
                <a:lnTo>
                  <a:pt x="1972360" y="673341"/>
                </a:lnTo>
                <a:lnTo>
                  <a:pt x="1921433" y="677341"/>
                </a:lnTo>
                <a:lnTo>
                  <a:pt x="944587" y="677341"/>
                </a:lnTo>
                <a:lnTo>
                  <a:pt x="896899" y="673823"/>
                </a:lnTo>
                <a:lnTo>
                  <a:pt x="851357" y="663613"/>
                </a:lnTo>
                <a:lnTo>
                  <a:pt x="808456" y="647230"/>
                </a:lnTo>
                <a:lnTo>
                  <a:pt x="768718" y="625157"/>
                </a:lnTo>
                <a:lnTo>
                  <a:pt x="732637" y="597903"/>
                </a:lnTo>
                <a:lnTo>
                  <a:pt x="700722" y="565988"/>
                </a:lnTo>
                <a:lnTo>
                  <a:pt x="673468" y="529894"/>
                </a:lnTo>
                <a:lnTo>
                  <a:pt x="651395" y="490156"/>
                </a:lnTo>
                <a:lnTo>
                  <a:pt x="635000" y="447255"/>
                </a:lnTo>
                <a:lnTo>
                  <a:pt x="624801" y="401713"/>
                </a:lnTo>
                <a:lnTo>
                  <a:pt x="621284" y="354025"/>
                </a:lnTo>
                <a:lnTo>
                  <a:pt x="625208" y="302729"/>
                </a:lnTo>
                <a:lnTo>
                  <a:pt x="636841" y="253453"/>
                </a:lnTo>
                <a:lnTo>
                  <a:pt x="655955" y="206946"/>
                </a:lnTo>
                <a:lnTo>
                  <a:pt x="682320" y="163944"/>
                </a:lnTo>
                <a:lnTo>
                  <a:pt x="715733" y="125183"/>
                </a:lnTo>
                <a:lnTo>
                  <a:pt x="754799" y="92062"/>
                </a:lnTo>
                <a:lnTo>
                  <a:pt x="797839" y="65722"/>
                </a:lnTo>
                <a:lnTo>
                  <a:pt x="844245" y="46494"/>
                </a:lnTo>
                <a:lnTo>
                  <a:pt x="893368" y="34721"/>
                </a:lnTo>
                <a:lnTo>
                  <a:pt x="944587" y="30721"/>
                </a:lnTo>
                <a:lnTo>
                  <a:pt x="1921433" y="30721"/>
                </a:lnTo>
                <a:lnTo>
                  <a:pt x="1969122" y="34239"/>
                </a:lnTo>
                <a:lnTo>
                  <a:pt x="2014664" y="44437"/>
                </a:lnTo>
                <a:lnTo>
                  <a:pt x="2057552" y="60833"/>
                </a:lnTo>
                <a:lnTo>
                  <a:pt x="2097303" y="82905"/>
                </a:lnTo>
                <a:lnTo>
                  <a:pt x="2133384" y="110159"/>
                </a:lnTo>
                <a:lnTo>
                  <a:pt x="2165299" y="142074"/>
                </a:lnTo>
                <a:lnTo>
                  <a:pt x="2192553" y="178155"/>
                </a:lnTo>
                <a:lnTo>
                  <a:pt x="2214626" y="217893"/>
                </a:lnTo>
                <a:lnTo>
                  <a:pt x="2231021" y="260794"/>
                </a:lnTo>
                <a:lnTo>
                  <a:pt x="2241219" y="306336"/>
                </a:lnTo>
                <a:lnTo>
                  <a:pt x="2244737" y="354025"/>
                </a:lnTo>
                <a:lnTo>
                  <a:pt x="2244737" y="210794"/>
                </a:lnTo>
                <a:lnTo>
                  <a:pt x="2227021" y="175552"/>
                </a:lnTo>
                <a:lnTo>
                  <a:pt x="2201545" y="137883"/>
                </a:lnTo>
                <a:lnTo>
                  <a:pt x="2171585" y="103860"/>
                </a:lnTo>
                <a:lnTo>
                  <a:pt x="2137562" y="73901"/>
                </a:lnTo>
                <a:lnTo>
                  <a:pt x="2099906" y="48437"/>
                </a:lnTo>
                <a:lnTo>
                  <a:pt x="2064664" y="30721"/>
                </a:lnTo>
                <a:lnTo>
                  <a:pt x="2059038" y="27889"/>
                </a:lnTo>
                <a:lnTo>
                  <a:pt x="2015388" y="12674"/>
                </a:lnTo>
                <a:lnTo>
                  <a:pt x="1969376" y="3238"/>
                </a:lnTo>
                <a:lnTo>
                  <a:pt x="1921433" y="0"/>
                </a:lnTo>
                <a:lnTo>
                  <a:pt x="944587" y="0"/>
                </a:lnTo>
                <a:lnTo>
                  <a:pt x="897890" y="3035"/>
                </a:lnTo>
                <a:lnTo>
                  <a:pt x="852551" y="12026"/>
                </a:lnTo>
                <a:lnTo>
                  <a:pt x="809040" y="26784"/>
                </a:lnTo>
                <a:lnTo>
                  <a:pt x="767842" y="47104"/>
                </a:lnTo>
                <a:lnTo>
                  <a:pt x="729424" y="72796"/>
                </a:lnTo>
                <a:lnTo>
                  <a:pt x="694232" y="103670"/>
                </a:lnTo>
                <a:lnTo>
                  <a:pt x="663359" y="138861"/>
                </a:lnTo>
                <a:lnTo>
                  <a:pt x="637667" y="177279"/>
                </a:lnTo>
                <a:lnTo>
                  <a:pt x="617347" y="218478"/>
                </a:lnTo>
                <a:lnTo>
                  <a:pt x="602589" y="261988"/>
                </a:lnTo>
                <a:lnTo>
                  <a:pt x="593598" y="307327"/>
                </a:lnTo>
                <a:lnTo>
                  <a:pt x="590562" y="354025"/>
                </a:lnTo>
                <a:lnTo>
                  <a:pt x="593801" y="401967"/>
                </a:lnTo>
                <a:lnTo>
                  <a:pt x="603237" y="447979"/>
                </a:lnTo>
                <a:lnTo>
                  <a:pt x="618451" y="491642"/>
                </a:lnTo>
                <a:lnTo>
                  <a:pt x="639000" y="532511"/>
                </a:lnTo>
                <a:lnTo>
                  <a:pt x="664476" y="570166"/>
                </a:lnTo>
                <a:lnTo>
                  <a:pt x="694423" y="604189"/>
                </a:lnTo>
                <a:lnTo>
                  <a:pt x="728446" y="634149"/>
                </a:lnTo>
                <a:lnTo>
                  <a:pt x="766114" y="659612"/>
                </a:lnTo>
                <a:lnTo>
                  <a:pt x="806983" y="680173"/>
                </a:lnTo>
                <a:lnTo>
                  <a:pt x="850633" y="695375"/>
                </a:lnTo>
                <a:lnTo>
                  <a:pt x="896645" y="704811"/>
                </a:lnTo>
                <a:lnTo>
                  <a:pt x="944587" y="708050"/>
                </a:lnTo>
                <a:lnTo>
                  <a:pt x="1921433" y="708050"/>
                </a:lnTo>
                <a:lnTo>
                  <a:pt x="1968131" y="705015"/>
                </a:lnTo>
                <a:lnTo>
                  <a:pt x="2013470" y="696023"/>
                </a:lnTo>
                <a:lnTo>
                  <a:pt x="2056968" y="681278"/>
                </a:lnTo>
                <a:lnTo>
                  <a:pt x="2098179" y="660958"/>
                </a:lnTo>
                <a:lnTo>
                  <a:pt x="2136597" y="635254"/>
                </a:lnTo>
                <a:lnTo>
                  <a:pt x="2171789" y="604380"/>
                </a:lnTo>
                <a:lnTo>
                  <a:pt x="2202662" y="569201"/>
                </a:lnTo>
                <a:lnTo>
                  <a:pt x="2228354" y="530771"/>
                </a:lnTo>
                <a:lnTo>
                  <a:pt x="2248674" y="489572"/>
                </a:lnTo>
                <a:lnTo>
                  <a:pt x="2263432" y="446074"/>
                </a:lnTo>
                <a:lnTo>
                  <a:pt x="2272423" y="400735"/>
                </a:lnTo>
                <a:lnTo>
                  <a:pt x="2275459" y="354025"/>
                </a:lnTo>
                <a:close/>
              </a:path>
              <a:path w="8255000" h="7494905">
                <a:moveTo>
                  <a:pt x="2921304" y="7266394"/>
                </a:moveTo>
                <a:lnTo>
                  <a:pt x="2916669" y="7220432"/>
                </a:lnTo>
                <a:lnTo>
                  <a:pt x="2903385" y="7177621"/>
                </a:lnTo>
                <a:lnTo>
                  <a:pt x="2890583" y="7154050"/>
                </a:lnTo>
                <a:lnTo>
                  <a:pt x="2890583" y="7266394"/>
                </a:lnTo>
                <a:lnTo>
                  <a:pt x="2885376" y="7311657"/>
                </a:lnTo>
                <a:lnTo>
                  <a:pt x="2870543" y="7353211"/>
                </a:lnTo>
                <a:lnTo>
                  <a:pt x="2847251" y="7389850"/>
                </a:lnTo>
                <a:lnTo>
                  <a:pt x="2816682" y="7420419"/>
                </a:lnTo>
                <a:lnTo>
                  <a:pt x="2780042" y="7443711"/>
                </a:lnTo>
                <a:lnTo>
                  <a:pt x="2738488" y="7458545"/>
                </a:lnTo>
                <a:lnTo>
                  <a:pt x="2693225" y="7463752"/>
                </a:lnTo>
                <a:lnTo>
                  <a:pt x="2647950" y="7458545"/>
                </a:lnTo>
                <a:lnTo>
                  <a:pt x="2606408" y="7443711"/>
                </a:lnTo>
                <a:lnTo>
                  <a:pt x="2569768" y="7420419"/>
                </a:lnTo>
                <a:lnTo>
                  <a:pt x="2539200" y="7389850"/>
                </a:lnTo>
                <a:lnTo>
                  <a:pt x="2515908" y="7353211"/>
                </a:lnTo>
                <a:lnTo>
                  <a:pt x="2501074" y="7311657"/>
                </a:lnTo>
                <a:lnTo>
                  <a:pt x="2495854" y="7266394"/>
                </a:lnTo>
                <a:lnTo>
                  <a:pt x="2501074" y="7221118"/>
                </a:lnTo>
                <a:lnTo>
                  <a:pt x="2515908" y="7179577"/>
                </a:lnTo>
                <a:lnTo>
                  <a:pt x="2539200" y="7142937"/>
                </a:lnTo>
                <a:lnTo>
                  <a:pt x="2569768" y="7112368"/>
                </a:lnTo>
                <a:lnTo>
                  <a:pt x="2606408" y="7089076"/>
                </a:lnTo>
                <a:lnTo>
                  <a:pt x="2647950" y="7074243"/>
                </a:lnTo>
                <a:lnTo>
                  <a:pt x="2693225" y="7069023"/>
                </a:lnTo>
                <a:lnTo>
                  <a:pt x="2738488" y="7074243"/>
                </a:lnTo>
                <a:lnTo>
                  <a:pt x="2780042" y="7089076"/>
                </a:lnTo>
                <a:lnTo>
                  <a:pt x="2816682" y="7112368"/>
                </a:lnTo>
                <a:lnTo>
                  <a:pt x="2847251" y="7142937"/>
                </a:lnTo>
                <a:lnTo>
                  <a:pt x="2870543" y="7179577"/>
                </a:lnTo>
                <a:lnTo>
                  <a:pt x="2885376" y="7221118"/>
                </a:lnTo>
                <a:lnTo>
                  <a:pt x="2890583" y="7266394"/>
                </a:lnTo>
                <a:lnTo>
                  <a:pt x="2890583" y="7154050"/>
                </a:lnTo>
                <a:lnTo>
                  <a:pt x="2854490" y="7105129"/>
                </a:lnTo>
                <a:lnTo>
                  <a:pt x="2820733" y="7077265"/>
                </a:lnTo>
                <a:lnTo>
                  <a:pt x="2781998" y="7056234"/>
                </a:lnTo>
                <a:lnTo>
                  <a:pt x="2739186" y="7042950"/>
                </a:lnTo>
                <a:lnTo>
                  <a:pt x="2693225" y="7038314"/>
                </a:lnTo>
                <a:lnTo>
                  <a:pt x="2647264" y="7042950"/>
                </a:lnTo>
                <a:lnTo>
                  <a:pt x="2604452" y="7056234"/>
                </a:lnTo>
                <a:lnTo>
                  <a:pt x="2565717" y="7077265"/>
                </a:lnTo>
                <a:lnTo>
                  <a:pt x="2531948" y="7105129"/>
                </a:lnTo>
                <a:lnTo>
                  <a:pt x="2504097" y="7138886"/>
                </a:lnTo>
                <a:lnTo>
                  <a:pt x="2483066" y="7177621"/>
                </a:lnTo>
                <a:lnTo>
                  <a:pt x="2469781" y="7220432"/>
                </a:lnTo>
                <a:lnTo>
                  <a:pt x="2465146" y="7266394"/>
                </a:lnTo>
                <a:lnTo>
                  <a:pt x="2469781" y="7312355"/>
                </a:lnTo>
                <a:lnTo>
                  <a:pt x="2483066" y="7355167"/>
                </a:lnTo>
                <a:lnTo>
                  <a:pt x="2504097" y="7393902"/>
                </a:lnTo>
                <a:lnTo>
                  <a:pt x="2531961" y="7427658"/>
                </a:lnTo>
                <a:lnTo>
                  <a:pt x="2565717" y="7455522"/>
                </a:lnTo>
                <a:lnTo>
                  <a:pt x="2604452" y="7476553"/>
                </a:lnTo>
                <a:lnTo>
                  <a:pt x="2647264" y="7489838"/>
                </a:lnTo>
                <a:lnTo>
                  <a:pt x="2693225" y="7494473"/>
                </a:lnTo>
                <a:lnTo>
                  <a:pt x="2739186" y="7489838"/>
                </a:lnTo>
                <a:lnTo>
                  <a:pt x="2781998" y="7476553"/>
                </a:lnTo>
                <a:lnTo>
                  <a:pt x="2805557" y="7463752"/>
                </a:lnTo>
                <a:lnTo>
                  <a:pt x="2820733" y="7455522"/>
                </a:lnTo>
                <a:lnTo>
                  <a:pt x="2854490" y="7427658"/>
                </a:lnTo>
                <a:lnTo>
                  <a:pt x="2882354" y="7393902"/>
                </a:lnTo>
                <a:lnTo>
                  <a:pt x="2903385" y="7355167"/>
                </a:lnTo>
                <a:lnTo>
                  <a:pt x="2916669" y="7312355"/>
                </a:lnTo>
                <a:lnTo>
                  <a:pt x="2921304" y="7266394"/>
                </a:lnTo>
                <a:close/>
              </a:path>
              <a:path w="8255000" h="7494905">
                <a:moveTo>
                  <a:pt x="3842080" y="7266394"/>
                </a:moveTo>
                <a:lnTo>
                  <a:pt x="3837457" y="7220432"/>
                </a:lnTo>
                <a:lnTo>
                  <a:pt x="3824160" y="7177621"/>
                </a:lnTo>
                <a:lnTo>
                  <a:pt x="3811371" y="7154075"/>
                </a:lnTo>
                <a:lnTo>
                  <a:pt x="3811371" y="7266394"/>
                </a:lnTo>
                <a:lnTo>
                  <a:pt x="3806152" y="7311657"/>
                </a:lnTo>
                <a:lnTo>
                  <a:pt x="3791318" y="7353211"/>
                </a:lnTo>
                <a:lnTo>
                  <a:pt x="3768026" y="7389850"/>
                </a:lnTo>
                <a:lnTo>
                  <a:pt x="3737470" y="7420419"/>
                </a:lnTo>
                <a:lnTo>
                  <a:pt x="3700818" y="7443711"/>
                </a:lnTo>
                <a:lnTo>
                  <a:pt x="3659276" y="7458545"/>
                </a:lnTo>
                <a:lnTo>
                  <a:pt x="3614001" y="7463752"/>
                </a:lnTo>
                <a:lnTo>
                  <a:pt x="3568738" y="7458545"/>
                </a:lnTo>
                <a:lnTo>
                  <a:pt x="3527183" y="7443711"/>
                </a:lnTo>
                <a:lnTo>
                  <a:pt x="3490544" y="7420419"/>
                </a:lnTo>
                <a:lnTo>
                  <a:pt x="3459988" y="7389850"/>
                </a:lnTo>
                <a:lnTo>
                  <a:pt x="3436696" y="7353211"/>
                </a:lnTo>
                <a:lnTo>
                  <a:pt x="3421850" y="7311657"/>
                </a:lnTo>
                <a:lnTo>
                  <a:pt x="3416643" y="7266394"/>
                </a:lnTo>
                <a:lnTo>
                  <a:pt x="3421850" y="7221118"/>
                </a:lnTo>
                <a:lnTo>
                  <a:pt x="3436696" y="7179577"/>
                </a:lnTo>
                <a:lnTo>
                  <a:pt x="3459988" y="7142937"/>
                </a:lnTo>
                <a:lnTo>
                  <a:pt x="3490544" y="7112368"/>
                </a:lnTo>
                <a:lnTo>
                  <a:pt x="3527183" y="7089076"/>
                </a:lnTo>
                <a:lnTo>
                  <a:pt x="3568738" y="7074243"/>
                </a:lnTo>
                <a:lnTo>
                  <a:pt x="3614001" y="7069023"/>
                </a:lnTo>
                <a:lnTo>
                  <a:pt x="3659276" y="7074243"/>
                </a:lnTo>
                <a:lnTo>
                  <a:pt x="3700818" y="7089076"/>
                </a:lnTo>
                <a:lnTo>
                  <a:pt x="3737470" y="7112368"/>
                </a:lnTo>
                <a:lnTo>
                  <a:pt x="3768026" y="7142937"/>
                </a:lnTo>
                <a:lnTo>
                  <a:pt x="3791318" y="7179577"/>
                </a:lnTo>
                <a:lnTo>
                  <a:pt x="3806152" y="7221118"/>
                </a:lnTo>
                <a:lnTo>
                  <a:pt x="3811371" y="7266394"/>
                </a:lnTo>
                <a:lnTo>
                  <a:pt x="3811371" y="7154075"/>
                </a:lnTo>
                <a:lnTo>
                  <a:pt x="3803129" y="7138886"/>
                </a:lnTo>
                <a:lnTo>
                  <a:pt x="3775278" y="7105129"/>
                </a:lnTo>
                <a:lnTo>
                  <a:pt x="3741521" y="7077265"/>
                </a:lnTo>
                <a:lnTo>
                  <a:pt x="3726332" y="7069023"/>
                </a:lnTo>
                <a:lnTo>
                  <a:pt x="3702774" y="7056234"/>
                </a:lnTo>
                <a:lnTo>
                  <a:pt x="3659962" y="7042950"/>
                </a:lnTo>
                <a:lnTo>
                  <a:pt x="3614001" y="7038314"/>
                </a:lnTo>
                <a:lnTo>
                  <a:pt x="3568039" y="7042950"/>
                </a:lnTo>
                <a:lnTo>
                  <a:pt x="3525228" y="7056234"/>
                </a:lnTo>
                <a:lnTo>
                  <a:pt x="3486493" y="7077265"/>
                </a:lnTo>
                <a:lnTo>
                  <a:pt x="3452736" y="7105129"/>
                </a:lnTo>
                <a:lnTo>
                  <a:pt x="3424885" y="7138886"/>
                </a:lnTo>
                <a:lnTo>
                  <a:pt x="3403854" y="7177621"/>
                </a:lnTo>
                <a:lnTo>
                  <a:pt x="3390557" y="7220432"/>
                </a:lnTo>
                <a:lnTo>
                  <a:pt x="3385921" y="7266394"/>
                </a:lnTo>
                <a:lnTo>
                  <a:pt x="3390557" y="7312355"/>
                </a:lnTo>
                <a:lnTo>
                  <a:pt x="3403854" y="7355167"/>
                </a:lnTo>
                <a:lnTo>
                  <a:pt x="3424885" y="7393902"/>
                </a:lnTo>
                <a:lnTo>
                  <a:pt x="3452736" y="7427658"/>
                </a:lnTo>
                <a:lnTo>
                  <a:pt x="3486493" y="7455522"/>
                </a:lnTo>
                <a:lnTo>
                  <a:pt x="3525228" y="7476553"/>
                </a:lnTo>
                <a:lnTo>
                  <a:pt x="3568039" y="7489838"/>
                </a:lnTo>
                <a:lnTo>
                  <a:pt x="3614001" y="7494473"/>
                </a:lnTo>
                <a:lnTo>
                  <a:pt x="3659962" y="7489838"/>
                </a:lnTo>
                <a:lnTo>
                  <a:pt x="3702774" y="7476553"/>
                </a:lnTo>
                <a:lnTo>
                  <a:pt x="3726345" y="7463752"/>
                </a:lnTo>
                <a:lnTo>
                  <a:pt x="3741521" y="7455522"/>
                </a:lnTo>
                <a:lnTo>
                  <a:pt x="3775278" y="7427658"/>
                </a:lnTo>
                <a:lnTo>
                  <a:pt x="3803129" y="7393902"/>
                </a:lnTo>
                <a:lnTo>
                  <a:pt x="3824160" y="7355167"/>
                </a:lnTo>
                <a:lnTo>
                  <a:pt x="3837457" y="7312355"/>
                </a:lnTo>
                <a:lnTo>
                  <a:pt x="3842080" y="7266394"/>
                </a:lnTo>
                <a:close/>
              </a:path>
              <a:path w="8255000" h="7494905">
                <a:moveTo>
                  <a:pt x="4762868" y="7266394"/>
                </a:moveTo>
                <a:lnTo>
                  <a:pt x="4758233" y="7220432"/>
                </a:lnTo>
                <a:lnTo>
                  <a:pt x="4744936" y="7177621"/>
                </a:lnTo>
                <a:lnTo>
                  <a:pt x="4732147" y="7154075"/>
                </a:lnTo>
                <a:lnTo>
                  <a:pt x="4732147" y="7266394"/>
                </a:lnTo>
                <a:lnTo>
                  <a:pt x="4726940" y="7311657"/>
                </a:lnTo>
                <a:lnTo>
                  <a:pt x="4712093" y="7353211"/>
                </a:lnTo>
                <a:lnTo>
                  <a:pt x="4688802" y="7389850"/>
                </a:lnTo>
                <a:lnTo>
                  <a:pt x="4658245" y="7420419"/>
                </a:lnTo>
                <a:lnTo>
                  <a:pt x="4621593" y="7443711"/>
                </a:lnTo>
                <a:lnTo>
                  <a:pt x="4580052" y="7458545"/>
                </a:lnTo>
                <a:lnTo>
                  <a:pt x="4534776" y="7463752"/>
                </a:lnTo>
                <a:lnTo>
                  <a:pt x="4489513" y="7458545"/>
                </a:lnTo>
                <a:lnTo>
                  <a:pt x="4447959" y="7443711"/>
                </a:lnTo>
                <a:lnTo>
                  <a:pt x="4411319" y="7420419"/>
                </a:lnTo>
                <a:lnTo>
                  <a:pt x="4380763" y="7389850"/>
                </a:lnTo>
                <a:lnTo>
                  <a:pt x="4357471" y="7353211"/>
                </a:lnTo>
                <a:lnTo>
                  <a:pt x="4342625" y="7311657"/>
                </a:lnTo>
                <a:lnTo>
                  <a:pt x="4337418" y="7266394"/>
                </a:lnTo>
                <a:lnTo>
                  <a:pt x="4342625" y="7221118"/>
                </a:lnTo>
                <a:lnTo>
                  <a:pt x="4357471" y="7179577"/>
                </a:lnTo>
                <a:lnTo>
                  <a:pt x="4380763" y="7142937"/>
                </a:lnTo>
                <a:lnTo>
                  <a:pt x="4411319" y="7112368"/>
                </a:lnTo>
                <a:lnTo>
                  <a:pt x="4447959" y="7089076"/>
                </a:lnTo>
                <a:lnTo>
                  <a:pt x="4489513" y="7074243"/>
                </a:lnTo>
                <a:lnTo>
                  <a:pt x="4534776" y="7069023"/>
                </a:lnTo>
                <a:lnTo>
                  <a:pt x="4579810" y="7074243"/>
                </a:lnTo>
                <a:lnTo>
                  <a:pt x="4621263" y="7089076"/>
                </a:lnTo>
                <a:lnTo>
                  <a:pt x="4657915" y="7112368"/>
                </a:lnTo>
                <a:lnTo>
                  <a:pt x="4688560" y="7142937"/>
                </a:lnTo>
                <a:lnTo>
                  <a:pt x="4711954" y="7179577"/>
                </a:lnTo>
                <a:lnTo>
                  <a:pt x="4726902" y="7221118"/>
                </a:lnTo>
                <a:lnTo>
                  <a:pt x="4732147" y="7266394"/>
                </a:lnTo>
                <a:lnTo>
                  <a:pt x="4732147" y="7154075"/>
                </a:lnTo>
                <a:lnTo>
                  <a:pt x="4723904" y="7138886"/>
                </a:lnTo>
                <a:lnTo>
                  <a:pt x="4696053" y="7105129"/>
                </a:lnTo>
                <a:lnTo>
                  <a:pt x="4662297" y="7077265"/>
                </a:lnTo>
                <a:lnTo>
                  <a:pt x="4647108" y="7069023"/>
                </a:lnTo>
                <a:lnTo>
                  <a:pt x="4623549" y="7056234"/>
                </a:lnTo>
                <a:lnTo>
                  <a:pt x="4580737" y="7042950"/>
                </a:lnTo>
                <a:lnTo>
                  <a:pt x="4534776" y="7038314"/>
                </a:lnTo>
                <a:lnTo>
                  <a:pt x="4488827" y="7042950"/>
                </a:lnTo>
                <a:lnTo>
                  <a:pt x="4446016" y="7056234"/>
                </a:lnTo>
                <a:lnTo>
                  <a:pt x="4407268" y="7077265"/>
                </a:lnTo>
                <a:lnTo>
                  <a:pt x="4373511" y="7105129"/>
                </a:lnTo>
                <a:lnTo>
                  <a:pt x="4345660" y="7138886"/>
                </a:lnTo>
                <a:lnTo>
                  <a:pt x="4324629" y="7177621"/>
                </a:lnTo>
                <a:lnTo>
                  <a:pt x="4311332" y="7220432"/>
                </a:lnTo>
                <a:lnTo>
                  <a:pt x="4306697" y="7266394"/>
                </a:lnTo>
                <a:lnTo>
                  <a:pt x="4311332" y="7312355"/>
                </a:lnTo>
                <a:lnTo>
                  <a:pt x="4324629" y="7355167"/>
                </a:lnTo>
                <a:lnTo>
                  <a:pt x="4345660" y="7393902"/>
                </a:lnTo>
                <a:lnTo>
                  <a:pt x="4373511" y="7427658"/>
                </a:lnTo>
                <a:lnTo>
                  <a:pt x="4407268" y="7455522"/>
                </a:lnTo>
                <a:lnTo>
                  <a:pt x="4446016" y="7476553"/>
                </a:lnTo>
                <a:lnTo>
                  <a:pt x="4488827" y="7489838"/>
                </a:lnTo>
                <a:lnTo>
                  <a:pt x="4534776" y="7494473"/>
                </a:lnTo>
                <a:lnTo>
                  <a:pt x="4580521" y="7489838"/>
                </a:lnTo>
                <a:lnTo>
                  <a:pt x="4623232" y="7476553"/>
                </a:lnTo>
                <a:lnTo>
                  <a:pt x="4646790" y="7463752"/>
                </a:lnTo>
                <a:lnTo>
                  <a:pt x="4661954" y="7455522"/>
                </a:lnTo>
                <a:lnTo>
                  <a:pt x="4695761" y="7427658"/>
                </a:lnTo>
                <a:lnTo>
                  <a:pt x="4723701" y="7393902"/>
                </a:lnTo>
                <a:lnTo>
                  <a:pt x="4744834" y="7355167"/>
                </a:lnTo>
                <a:lnTo>
                  <a:pt x="4758194" y="7312355"/>
                </a:lnTo>
                <a:lnTo>
                  <a:pt x="4762868" y="7266394"/>
                </a:lnTo>
                <a:close/>
              </a:path>
              <a:path w="8255000" h="7494905">
                <a:moveTo>
                  <a:pt x="5682869" y="7266394"/>
                </a:moveTo>
                <a:lnTo>
                  <a:pt x="5678246" y="7220432"/>
                </a:lnTo>
                <a:lnTo>
                  <a:pt x="5664949" y="7177621"/>
                </a:lnTo>
                <a:lnTo>
                  <a:pt x="5652160" y="7154075"/>
                </a:lnTo>
                <a:lnTo>
                  <a:pt x="5652160" y="7266394"/>
                </a:lnTo>
                <a:lnTo>
                  <a:pt x="5646940" y="7311657"/>
                </a:lnTo>
                <a:lnTo>
                  <a:pt x="5632107" y="7353211"/>
                </a:lnTo>
                <a:lnTo>
                  <a:pt x="5608815" y="7389850"/>
                </a:lnTo>
                <a:lnTo>
                  <a:pt x="5578259" y="7420419"/>
                </a:lnTo>
                <a:lnTo>
                  <a:pt x="5541607" y="7443711"/>
                </a:lnTo>
                <a:lnTo>
                  <a:pt x="5500065" y="7458545"/>
                </a:lnTo>
                <a:lnTo>
                  <a:pt x="5454789" y="7463752"/>
                </a:lnTo>
                <a:lnTo>
                  <a:pt x="5409527" y="7458545"/>
                </a:lnTo>
                <a:lnTo>
                  <a:pt x="5367972" y="7443711"/>
                </a:lnTo>
                <a:lnTo>
                  <a:pt x="5331333" y="7420419"/>
                </a:lnTo>
                <a:lnTo>
                  <a:pt x="5300777" y="7389850"/>
                </a:lnTo>
                <a:lnTo>
                  <a:pt x="5277485" y="7353211"/>
                </a:lnTo>
                <a:lnTo>
                  <a:pt x="5262638" y="7311657"/>
                </a:lnTo>
                <a:lnTo>
                  <a:pt x="5257431" y="7266394"/>
                </a:lnTo>
                <a:lnTo>
                  <a:pt x="5262638" y="7221118"/>
                </a:lnTo>
                <a:lnTo>
                  <a:pt x="5277485" y="7179577"/>
                </a:lnTo>
                <a:lnTo>
                  <a:pt x="5300777" y="7142937"/>
                </a:lnTo>
                <a:lnTo>
                  <a:pt x="5331333" y="7112368"/>
                </a:lnTo>
                <a:lnTo>
                  <a:pt x="5367972" y="7089076"/>
                </a:lnTo>
                <a:lnTo>
                  <a:pt x="5409527" y="7074243"/>
                </a:lnTo>
                <a:lnTo>
                  <a:pt x="5454789" y="7069023"/>
                </a:lnTo>
                <a:lnTo>
                  <a:pt x="5500065" y="7074243"/>
                </a:lnTo>
                <a:lnTo>
                  <a:pt x="5541607" y="7089076"/>
                </a:lnTo>
                <a:lnTo>
                  <a:pt x="5578259" y="7112368"/>
                </a:lnTo>
                <a:lnTo>
                  <a:pt x="5608815" y="7142937"/>
                </a:lnTo>
                <a:lnTo>
                  <a:pt x="5632107" y="7179577"/>
                </a:lnTo>
                <a:lnTo>
                  <a:pt x="5646940" y="7221118"/>
                </a:lnTo>
                <a:lnTo>
                  <a:pt x="5652160" y="7266394"/>
                </a:lnTo>
                <a:lnTo>
                  <a:pt x="5652160" y="7154075"/>
                </a:lnTo>
                <a:lnTo>
                  <a:pt x="5643918" y="7138886"/>
                </a:lnTo>
                <a:lnTo>
                  <a:pt x="5616067" y="7105129"/>
                </a:lnTo>
                <a:lnTo>
                  <a:pt x="5582310" y="7077265"/>
                </a:lnTo>
                <a:lnTo>
                  <a:pt x="5567121" y="7069023"/>
                </a:lnTo>
                <a:lnTo>
                  <a:pt x="5543562" y="7056234"/>
                </a:lnTo>
                <a:lnTo>
                  <a:pt x="5500751" y="7042950"/>
                </a:lnTo>
                <a:lnTo>
                  <a:pt x="5454789" y="7038314"/>
                </a:lnTo>
                <a:lnTo>
                  <a:pt x="5408828" y="7042950"/>
                </a:lnTo>
                <a:lnTo>
                  <a:pt x="5366016" y="7056234"/>
                </a:lnTo>
                <a:lnTo>
                  <a:pt x="5327281" y="7077265"/>
                </a:lnTo>
                <a:lnTo>
                  <a:pt x="5293525" y="7105129"/>
                </a:lnTo>
                <a:lnTo>
                  <a:pt x="5265674" y="7138886"/>
                </a:lnTo>
                <a:lnTo>
                  <a:pt x="5244643" y="7177621"/>
                </a:lnTo>
                <a:lnTo>
                  <a:pt x="5231346" y="7220432"/>
                </a:lnTo>
                <a:lnTo>
                  <a:pt x="5226710" y="7266394"/>
                </a:lnTo>
                <a:lnTo>
                  <a:pt x="5231346" y="7312355"/>
                </a:lnTo>
                <a:lnTo>
                  <a:pt x="5244643" y="7355167"/>
                </a:lnTo>
                <a:lnTo>
                  <a:pt x="5265674" y="7393902"/>
                </a:lnTo>
                <a:lnTo>
                  <a:pt x="5293525" y="7427658"/>
                </a:lnTo>
                <a:lnTo>
                  <a:pt x="5327281" y="7455522"/>
                </a:lnTo>
                <a:lnTo>
                  <a:pt x="5366016" y="7476553"/>
                </a:lnTo>
                <a:lnTo>
                  <a:pt x="5408828" y="7489838"/>
                </a:lnTo>
                <a:lnTo>
                  <a:pt x="5454789" y="7494473"/>
                </a:lnTo>
                <a:lnTo>
                  <a:pt x="5500751" y="7489838"/>
                </a:lnTo>
                <a:lnTo>
                  <a:pt x="5543562" y="7476553"/>
                </a:lnTo>
                <a:lnTo>
                  <a:pt x="5567134" y="7463752"/>
                </a:lnTo>
                <a:lnTo>
                  <a:pt x="5582310" y="7455522"/>
                </a:lnTo>
                <a:lnTo>
                  <a:pt x="5616067" y="7427658"/>
                </a:lnTo>
                <a:lnTo>
                  <a:pt x="5643918" y="7393902"/>
                </a:lnTo>
                <a:lnTo>
                  <a:pt x="5664949" y="7355167"/>
                </a:lnTo>
                <a:lnTo>
                  <a:pt x="5678246" y="7312355"/>
                </a:lnTo>
                <a:lnTo>
                  <a:pt x="5682869" y="7266394"/>
                </a:lnTo>
                <a:close/>
              </a:path>
              <a:path w="8255000" h="7494905">
                <a:moveTo>
                  <a:pt x="6603657" y="7266394"/>
                </a:moveTo>
                <a:lnTo>
                  <a:pt x="6599021" y="7220432"/>
                </a:lnTo>
                <a:lnTo>
                  <a:pt x="6585725" y="7177621"/>
                </a:lnTo>
                <a:lnTo>
                  <a:pt x="6572936" y="7154075"/>
                </a:lnTo>
                <a:lnTo>
                  <a:pt x="6572936" y="7266394"/>
                </a:lnTo>
                <a:lnTo>
                  <a:pt x="6567729" y="7311657"/>
                </a:lnTo>
                <a:lnTo>
                  <a:pt x="6552882" y="7353211"/>
                </a:lnTo>
                <a:lnTo>
                  <a:pt x="6529591" y="7389850"/>
                </a:lnTo>
                <a:lnTo>
                  <a:pt x="6499034" y="7420419"/>
                </a:lnTo>
                <a:lnTo>
                  <a:pt x="6462382" y="7443711"/>
                </a:lnTo>
                <a:lnTo>
                  <a:pt x="6420840" y="7458545"/>
                </a:lnTo>
                <a:lnTo>
                  <a:pt x="6375565" y="7463752"/>
                </a:lnTo>
                <a:lnTo>
                  <a:pt x="6330302" y="7458545"/>
                </a:lnTo>
                <a:lnTo>
                  <a:pt x="6288748" y="7443711"/>
                </a:lnTo>
                <a:lnTo>
                  <a:pt x="6252108" y="7420419"/>
                </a:lnTo>
                <a:lnTo>
                  <a:pt x="6221552" y="7389850"/>
                </a:lnTo>
                <a:lnTo>
                  <a:pt x="6198260" y="7353211"/>
                </a:lnTo>
                <a:lnTo>
                  <a:pt x="6183414" y="7311657"/>
                </a:lnTo>
                <a:lnTo>
                  <a:pt x="6178207" y="7266394"/>
                </a:lnTo>
                <a:lnTo>
                  <a:pt x="6183414" y="7221118"/>
                </a:lnTo>
                <a:lnTo>
                  <a:pt x="6198260" y="7179577"/>
                </a:lnTo>
                <a:lnTo>
                  <a:pt x="6221552" y="7142937"/>
                </a:lnTo>
                <a:lnTo>
                  <a:pt x="6252108" y="7112368"/>
                </a:lnTo>
                <a:lnTo>
                  <a:pt x="6288748" y="7089076"/>
                </a:lnTo>
                <a:lnTo>
                  <a:pt x="6330302" y="7074243"/>
                </a:lnTo>
                <a:lnTo>
                  <a:pt x="6375565" y="7069023"/>
                </a:lnTo>
                <a:lnTo>
                  <a:pt x="6420840" y="7074243"/>
                </a:lnTo>
                <a:lnTo>
                  <a:pt x="6462382" y="7089076"/>
                </a:lnTo>
                <a:lnTo>
                  <a:pt x="6499034" y="7112368"/>
                </a:lnTo>
                <a:lnTo>
                  <a:pt x="6529591" y="7142937"/>
                </a:lnTo>
                <a:lnTo>
                  <a:pt x="6552882" y="7179577"/>
                </a:lnTo>
                <a:lnTo>
                  <a:pt x="6567729" y="7221118"/>
                </a:lnTo>
                <a:lnTo>
                  <a:pt x="6572936" y="7266394"/>
                </a:lnTo>
                <a:lnTo>
                  <a:pt x="6572936" y="7154075"/>
                </a:lnTo>
                <a:lnTo>
                  <a:pt x="6564693" y="7138886"/>
                </a:lnTo>
                <a:lnTo>
                  <a:pt x="6536842" y="7105129"/>
                </a:lnTo>
                <a:lnTo>
                  <a:pt x="6503086" y="7077265"/>
                </a:lnTo>
                <a:lnTo>
                  <a:pt x="6487896" y="7069023"/>
                </a:lnTo>
                <a:lnTo>
                  <a:pt x="6464338" y="7056234"/>
                </a:lnTo>
                <a:lnTo>
                  <a:pt x="6421526" y="7042950"/>
                </a:lnTo>
                <a:lnTo>
                  <a:pt x="6375565" y="7038314"/>
                </a:lnTo>
                <a:lnTo>
                  <a:pt x="6329616" y="7042950"/>
                </a:lnTo>
                <a:lnTo>
                  <a:pt x="6286805" y="7056234"/>
                </a:lnTo>
                <a:lnTo>
                  <a:pt x="6248057" y="7077265"/>
                </a:lnTo>
                <a:lnTo>
                  <a:pt x="6214300" y="7105129"/>
                </a:lnTo>
                <a:lnTo>
                  <a:pt x="6186449" y="7138886"/>
                </a:lnTo>
                <a:lnTo>
                  <a:pt x="6165418" y="7177621"/>
                </a:lnTo>
                <a:lnTo>
                  <a:pt x="6152121" y="7220432"/>
                </a:lnTo>
                <a:lnTo>
                  <a:pt x="6147486" y="7266394"/>
                </a:lnTo>
                <a:lnTo>
                  <a:pt x="6152121" y="7312355"/>
                </a:lnTo>
                <a:lnTo>
                  <a:pt x="6165418" y="7355167"/>
                </a:lnTo>
                <a:lnTo>
                  <a:pt x="6186449" y="7393902"/>
                </a:lnTo>
                <a:lnTo>
                  <a:pt x="6214300" y="7427658"/>
                </a:lnTo>
                <a:lnTo>
                  <a:pt x="6248057" y="7455522"/>
                </a:lnTo>
                <a:lnTo>
                  <a:pt x="6286805" y="7476553"/>
                </a:lnTo>
                <a:lnTo>
                  <a:pt x="6329616" y="7489838"/>
                </a:lnTo>
                <a:lnTo>
                  <a:pt x="6375565" y="7494473"/>
                </a:lnTo>
                <a:lnTo>
                  <a:pt x="6421526" y="7489838"/>
                </a:lnTo>
                <a:lnTo>
                  <a:pt x="6464338" y="7476553"/>
                </a:lnTo>
                <a:lnTo>
                  <a:pt x="6487909" y="7463752"/>
                </a:lnTo>
                <a:lnTo>
                  <a:pt x="6503086" y="7455522"/>
                </a:lnTo>
                <a:lnTo>
                  <a:pt x="6536842" y="7427658"/>
                </a:lnTo>
                <a:lnTo>
                  <a:pt x="6564693" y="7393902"/>
                </a:lnTo>
                <a:lnTo>
                  <a:pt x="6585725" y="7355167"/>
                </a:lnTo>
                <a:lnTo>
                  <a:pt x="6599021" y="7312355"/>
                </a:lnTo>
                <a:lnTo>
                  <a:pt x="6603657" y="7266394"/>
                </a:lnTo>
                <a:close/>
              </a:path>
              <a:path w="8255000" h="7494905">
                <a:moveTo>
                  <a:pt x="7524432" y="7266394"/>
                </a:moveTo>
                <a:lnTo>
                  <a:pt x="7519797" y="7220432"/>
                </a:lnTo>
                <a:lnTo>
                  <a:pt x="7506500" y="7177621"/>
                </a:lnTo>
                <a:lnTo>
                  <a:pt x="7493711" y="7154075"/>
                </a:lnTo>
                <a:lnTo>
                  <a:pt x="7493711" y="7266394"/>
                </a:lnTo>
                <a:lnTo>
                  <a:pt x="7488504" y="7311657"/>
                </a:lnTo>
                <a:lnTo>
                  <a:pt x="7473658" y="7353211"/>
                </a:lnTo>
                <a:lnTo>
                  <a:pt x="7450366" y="7389850"/>
                </a:lnTo>
                <a:lnTo>
                  <a:pt x="7419810" y="7420419"/>
                </a:lnTo>
                <a:lnTo>
                  <a:pt x="7383170" y="7443711"/>
                </a:lnTo>
                <a:lnTo>
                  <a:pt x="7341616" y="7458545"/>
                </a:lnTo>
                <a:lnTo>
                  <a:pt x="7296353" y="7463752"/>
                </a:lnTo>
                <a:lnTo>
                  <a:pt x="7251078" y="7458545"/>
                </a:lnTo>
                <a:lnTo>
                  <a:pt x="7209536" y="7443711"/>
                </a:lnTo>
                <a:lnTo>
                  <a:pt x="7172884" y="7420419"/>
                </a:lnTo>
                <a:lnTo>
                  <a:pt x="7142327" y="7389850"/>
                </a:lnTo>
                <a:lnTo>
                  <a:pt x="7119036" y="7353211"/>
                </a:lnTo>
                <a:lnTo>
                  <a:pt x="7104189" y="7311657"/>
                </a:lnTo>
                <a:lnTo>
                  <a:pt x="7098982" y="7266394"/>
                </a:lnTo>
                <a:lnTo>
                  <a:pt x="7104189" y="7221118"/>
                </a:lnTo>
                <a:lnTo>
                  <a:pt x="7119036" y="7179577"/>
                </a:lnTo>
                <a:lnTo>
                  <a:pt x="7142327" y="7142937"/>
                </a:lnTo>
                <a:lnTo>
                  <a:pt x="7172884" y="7112368"/>
                </a:lnTo>
                <a:lnTo>
                  <a:pt x="7209536" y="7089076"/>
                </a:lnTo>
                <a:lnTo>
                  <a:pt x="7251078" y="7074243"/>
                </a:lnTo>
                <a:lnTo>
                  <a:pt x="7296353" y="7069023"/>
                </a:lnTo>
                <a:lnTo>
                  <a:pt x="7341375" y="7074243"/>
                </a:lnTo>
                <a:lnTo>
                  <a:pt x="7382827" y="7089076"/>
                </a:lnTo>
                <a:lnTo>
                  <a:pt x="7419492" y="7112368"/>
                </a:lnTo>
                <a:lnTo>
                  <a:pt x="7450125" y="7142937"/>
                </a:lnTo>
                <a:lnTo>
                  <a:pt x="7473531" y="7179577"/>
                </a:lnTo>
                <a:lnTo>
                  <a:pt x="7488466" y="7221118"/>
                </a:lnTo>
                <a:lnTo>
                  <a:pt x="7493711" y="7266394"/>
                </a:lnTo>
                <a:lnTo>
                  <a:pt x="7493711" y="7154075"/>
                </a:lnTo>
                <a:lnTo>
                  <a:pt x="7457618" y="7105129"/>
                </a:lnTo>
                <a:lnTo>
                  <a:pt x="7423861" y="7077265"/>
                </a:lnTo>
                <a:lnTo>
                  <a:pt x="7385126" y="7056234"/>
                </a:lnTo>
                <a:lnTo>
                  <a:pt x="7342314" y="7042950"/>
                </a:lnTo>
                <a:lnTo>
                  <a:pt x="7296353" y="7038314"/>
                </a:lnTo>
                <a:lnTo>
                  <a:pt x="7250392" y="7042950"/>
                </a:lnTo>
                <a:lnTo>
                  <a:pt x="7207580" y="7056234"/>
                </a:lnTo>
                <a:lnTo>
                  <a:pt x="7168832" y="7077265"/>
                </a:lnTo>
                <a:lnTo>
                  <a:pt x="7135076" y="7105129"/>
                </a:lnTo>
                <a:lnTo>
                  <a:pt x="7107225" y="7138886"/>
                </a:lnTo>
                <a:lnTo>
                  <a:pt x="7086193" y="7177621"/>
                </a:lnTo>
                <a:lnTo>
                  <a:pt x="7072897" y="7220432"/>
                </a:lnTo>
                <a:lnTo>
                  <a:pt x="7068261" y="7266394"/>
                </a:lnTo>
                <a:lnTo>
                  <a:pt x="7072897" y="7312355"/>
                </a:lnTo>
                <a:lnTo>
                  <a:pt x="7086193" y="7355167"/>
                </a:lnTo>
                <a:lnTo>
                  <a:pt x="7107225" y="7393902"/>
                </a:lnTo>
                <a:lnTo>
                  <a:pt x="7135076" y="7427658"/>
                </a:lnTo>
                <a:lnTo>
                  <a:pt x="7168832" y="7455522"/>
                </a:lnTo>
                <a:lnTo>
                  <a:pt x="7207580" y="7476553"/>
                </a:lnTo>
                <a:lnTo>
                  <a:pt x="7250392" y="7489838"/>
                </a:lnTo>
                <a:lnTo>
                  <a:pt x="7296353" y="7494473"/>
                </a:lnTo>
                <a:lnTo>
                  <a:pt x="7342086" y="7489838"/>
                </a:lnTo>
                <a:lnTo>
                  <a:pt x="7384796" y="7476553"/>
                </a:lnTo>
                <a:lnTo>
                  <a:pt x="7408354" y="7463752"/>
                </a:lnTo>
                <a:lnTo>
                  <a:pt x="7423531" y="7455522"/>
                </a:lnTo>
                <a:lnTo>
                  <a:pt x="7457326" y="7427658"/>
                </a:lnTo>
                <a:lnTo>
                  <a:pt x="7485266" y="7393902"/>
                </a:lnTo>
                <a:lnTo>
                  <a:pt x="7506398" y="7355167"/>
                </a:lnTo>
                <a:lnTo>
                  <a:pt x="7519771" y="7312355"/>
                </a:lnTo>
                <a:lnTo>
                  <a:pt x="7524432" y="7266394"/>
                </a:lnTo>
                <a:close/>
              </a:path>
              <a:path w="8255000" h="7494905">
                <a:moveTo>
                  <a:pt x="7679563" y="5418696"/>
                </a:moveTo>
                <a:lnTo>
                  <a:pt x="7672641" y="5411787"/>
                </a:lnTo>
                <a:lnTo>
                  <a:pt x="2724708" y="5411787"/>
                </a:lnTo>
                <a:lnTo>
                  <a:pt x="2717800" y="5418696"/>
                </a:lnTo>
                <a:lnTo>
                  <a:pt x="2717800" y="5435587"/>
                </a:lnTo>
                <a:lnTo>
                  <a:pt x="2724708" y="5442496"/>
                </a:lnTo>
                <a:lnTo>
                  <a:pt x="7664196" y="5442496"/>
                </a:lnTo>
                <a:lnTo>
                  <a:pt x="7672641" y="5442496"/>
                </a:lnTo>
                <a:lnTo>
                  <a:pt x="7679563" y="5435587"/>
                </a:lnTo>
                <a:lnTo>
                  <a:pt x="7679563" y="5418696"/>
                </a:lnTo>
                <a:close/>
              </a:path>
              <a:path w="8255000" h="7494905">
                <a:moveTo>
                  <a:pt x="7679563" y="4150029"/>
                </a:moveTo>
                <a:lnTo>
                  <a:pt x="7672641" y="4143121"/>
                </a:lnTo>
                <a:lnTo>
                  <a:pt x="2724708" y="4143121"/>
                </a:lnTo>
                <a:lnTo>
                  <a:pt x="2717800" y="4150029"/>
                </a:lnTo>
                <a:lnTo>
                  <a:pt x="2717800" y="4166920"/>
                </a:lnTo>
                <a:lnTo>
                  <a:pt x="2724708" y="4173842"/>
                </a:lnTo>
                <a:lnTo>
                  <a:pt x="7664196" y="4173842"/>
                </a:lnTo>
                <a:lnTo>
                  <a:pt x="7672641" y="4173842"/>
                </a:lnTo>
                <a:lnTo>
                  <a:pt x="7679563" y="4166920"/>
                </a:lnTo>
                <a:lnTo>
                  <a:pt x="7679563" y="4150029"/>
                </a:lnTo>
                <a:close/>
              </a:path>
              <a:path w="8255000" h="7494905">
                <a:moveTo>
                  <a:pt x="7679563" y="2882138"/>
                </a:moveTo>
                <a:lnTo>
                  <a:pt x="7672641" y="2875229"/>
                </a:lnTo>
                <a:lnTo>
                  <a:pt x="2724708" y="2875229"/>
                </a:lnTo>
                <a:lnTo>
                  <a:pt x="2717800" y="2882138"/>
                </a:lnTo>
                <a:lnTo>
                  <a:pt x="2717800" y="2899029"/>
                </a:lnTo>
                <a:lnTo>
                  <a:pt x="2724708" y="2905937"/>
                </a:lnTo>
                <a:lnTo>
                  <a:pt x="7664196" y="2905937"/>
                </a:lnTo>
                <a:lnTo>
                  <a:pt x="7672641" y="2905937"/>
                </a:lnTo>
                <a:lnTo>
                  <a:pt x="7679563" y="2899029"/>
                </a:lnTo>
                <a:lnTo>
                  <a:pt x="7679563" y="2882138"/>
                </a:lnTo>
                <a:close/>
              </a:path>
              <a:path w="8255000" h="7494905">
                <a:moveTo>
                  <a:pt x="7679563" y="1613471"/>
                </a:moveTo>
                <a:lnTo>
                  <a:pt x="7672641" y="1606562"/>
                </a:lnTo>
                <a:lnTo>
                  <a:pt x="2724708" y="1606562"/>
                </a:lnTo>
                <a:lnTo>
                  <a:pt x="2717800" y="1613471"/>
                </a:lnTo>
                <a:lnTo>
                  <a:pt x="2717800" y="1630375"/>
                </a:lnTo>
                <a:lnTo>
                  <a:pt x="2724708" y="1637284"/>
                </a:lnTo>
                <a:lnTo>
                  <a:pt x="7664196" y="1637284"/>
                </a:lnTo>
                <a:lnTo>
                  <a:pt x="7672641" y="1637284"/>
                </a:lnTo>
                <a:lnTo>
                  <a:pt x="7679563" y="1630375"/>
                </a:lnTo>
                <a:lnTo>
                  <a:pt x="7679563" y="1613471"/>
                </a:lnTo>
                <a:close/>
              </a:path>
              <a:path w="8255000" h="7494905">
                <a:moveTo>
                  <a:pt x="7679563" y="345579"/>
                </a:moveTo>
                <a:lnTo>
                  <a:pt x="7672641" y="338670"/>
                </a:lnTo>
                <a:lnTo>
                  <a:pt x="2724708" y="338670"/>
                </a:lnTo>
                <a:lnTo>
                  <a:pt x="2717800" y="345579"/>
                </a:lnTo>
                <a:lnTo>
                  <a:pt x="2717800" y="362470"/>
                </a:lnTo>
                <a:lnTo>
                  <a:pt x="2724708" y="369392"/>
                </a:lnTo>
                <a:lnTo>
                  <a:pt x="7664196" y="369392"/>
                </a:lnTo>
                <a:lnTo>
                  <a:pt x="7672641" y="369392"/>
                </a:lnTo>
                <a:lnTo>
                  <a:pt x="7679563" y="362470"/>
                </a:lnTo>
                <a:lnTo>
                  <a:pt x="7679563" y="345579"/>
                </a:lnTo>
                <a:close/>
              </a:path>
              <a:path w="8255000" h="7494905">
                <a:moveTo>
                  <a:pt x="8254759" y="6769532"/>
                </a:moveTo>
                <a:lnTo>
                  <a:pt x="8247850" y="6762610"/>
                </a:lnTo>
                <a:lnTo>
                  <a:pt x="6921" y="6762610"/>
                </a:lnTo>
                <a:lnTo>
                  <a:pt x="0" y="6769532"/>
                </a:lnTo>
                <a:lnTo>
                  <a:pt x="0" y="6786423"/>
                </a:lnTo>
                <a:lnTo>
                  <a:pt x="6921" y="6793331"/>
                </a:lnTo>
                <a:lnTo>
                  <a:pt x="8239404" y="6793331"/>
                </a:lnTo>
                <a:lnTo>
                  <a:pt x="8247850" y="6793331"/>
                </a:lnTo>
                <a:lnTo>
                  <a:pt x="8254759" y="6786423"/>
                </a:lnTo>
                <a:lnTo>
                  <a:pt x="8254759" y="6769532"/>
                </a:lnTo>
                <a:close/>
              </a:path>
            </a:pathLst>
          </a:custGeom>
          <a:solidFill>
            <a:srgbClr val="B467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775041" y="1046314"/>
            <a:ext cx="1003300" cy="1029969"/>
          </a:xfrm>
          <a:custGeom>
            <a:avLst/>
            <a:gdLst/>
            <a:ahLst/>
            <a:cxnLst/>
            <a:rect l="l" t="t" r="r" b="b"/>
            <a:pathLst>
              <a:path w="1003300" h="1029969">
                <a:moveTo>
                  <a:pt x="1002944" y="563676"/>
                </a:moveTo>
                <a:lnTo>
                  <a:pt x="1000442" y="515162"/>
                </a:lnTo>
                <a:lnTo>
                  <a:pt x="993114" y="468083"/>
                </a:lnTo>
                <a:lnTo>
                  <a:pt x="981202" y="422681"/>
                </a:lnTo>
                <a:lnTo>
                  <a:pt x="964958" y="379209"/>
                </a:lnTo>
                <a:lnTo>
                  <a:pt x="944638" y="337921"/>
                </a:lnTo>
                <a:lnTo>
                  <a:pt x="920470" y="299059"/>
                </a:lnTo>
                <a:lnTo>
                  <a:pt x="892721" y="262851"/>
                </a:lnTo>
                <a:lnTo>
                  <a:pt x="861631" y="229577"/>
                </a:lnTo>
                <a:lnTo>
                  <a:pt x="827443" y="199453"/>
                </a:lnTo>
                <a:lnTo>
                  <a:pt x="790422" y="172758"/>
                </a:lnTo>
                <a:lnTo>
                  <a:pt x="750798" y="149707"/>
                </a:lnTo>
                <a:lnTo>
                  <a:pt x="708837" y="130568"/>
                </a:lnTo>
                <a:lnTo>
                  <a:pt x="664768" y="115582"/>
                </a:lnTo>
                <a:lnTo>
                  <a:pt x="618858" y="105003"/>
                </a:lnTo>
                <a:lnTo>
                  <a:pt x="571347" y="99060"/>
                </a:lnTo>
                <a:lnTo>
                  <a:pt x="562902" y="100596"/>
                </a:lnTo>
                <a:lnTo>
                  <a:pt x="563105" y="100850"/>
                </a:lnTo>
                <a:lnTo>
                  <a:pt x="525284" y="66929"/>
                </a:lnTo>
                <a:lnTo>
                  <a:pt x="481634" y="38811"/>
                </a:lnTo>
                <a:lnTo>
                  <a:pt x="433514" y="17767"/>
                </a:lnTo>
                <a:lnTo>
                  <a:pt x="381749" y="4559"/>
                </a:lnTo>
                <a:lnTo>
                  <a:pt x="327139" y="0"/>
                </a:lnTo>
                <a:lnTo>
                  <a:pt x="278841" y="3543"/>
                </a:lnTo>
                <a:lnTo>
                  <a:pt x="232740" y="13868"/>
                </a:lnTo>
                <a:lnTo>
                  <a:pt x="189318" y="30429"/>
                </a:lnTo>
                <a:lnTo>
                  <a:pt x="149098" y="52755"/>
                </a:lnTo>
                <a:lnTo>
                  <a:pt x="112598" y="80314"/>
                </a:lnTo>
                <a:lnTo>
                  <a:pt x="80314" y="112598"/>
                </a:lnTo>
                <a:lnTo>
                  <a:pt x="52755" y="149098"/>
                </a:lnTo>
                <a:lnTo>
                  <a:pt x="30429" y="189318"/>
                </a:lnTo>
                <a:lnTo>
                  <a:pt x="13868" y="232740"/>
                </a:lnTo>
                <a:lnTo>
                  <a:pt x="3543" y="278841"/>
                </a:lnTo>
                <a:lnTo>
                  <a:pt x="0" y="327139"/>
                </a:lnTo>
                <a:lnTo>
                  <a:pt x="4902" y="384022"/>
                </a:lnTo>
                <a:lnTo>
                  <a:pt x="19100" y="437730"/>
                </a:lnTo>
                <a:lnTo>
                  <a:pt x="41783" y="487400"/>
                </a:lnTo>
                <a:lnTo>
                  <a:pt x="72186" y="532180"/>
                </a:lnTo>
                <a:lnTo>
                  <a:pt x="104190" y="566534"/>
                </a:lnTo>
                <a:lnTo>
                  <a:pt x="103949" y="566331"/>
                </a:lnTo>
                <a:lnTo>
                  <a:pt x="71412" y="531418"/>
                </a:lnTo>
                <a:lnTo>
                  <a:pt x="70967" y="539483"/>
                </a:lnTo>
                <a:lnTo>
                  <a:pt x="70739" y="547547"/>
                </a:lnTo>
                <a:lnTo>
                  <a:pt x="70650" y="563676"/>
                </a:lnTo>
                <a:lnTo>
                  <a:pt x="73050" y="611301"/>
                </a:lnTo>
                <a:lnTo>
                  <a:pt x="80124" y="657567"/>
                </a:lnTo>
                <a:lnTo>
                  <a:pt x="91617" y="702221"/>
                </a:lnTo>
                <a:lnTo>
                  <a:pt x="107302" y="745045"/>
                </a:lnTo>
                <a:lnTo>
                  <a:pt x="126949" y="785787"/>
                </a:lnTo>
                <a:lnTo>
                  <a:pt x="150304" y="824217"/>
                </a:lnTo>
                <a:lnTo>
                  <a:pt x="177152" y="860107"/>
                </a:lnTo>
                <a:lnTo>
                  <a:pt x="207251" y="893216"/>
                </a:lnTo>
                <a:lnTo>
                  <a:pt x="240360" y="923315"/>
                </a:lnTo>
                <a:lnTo>
                  <a:pt x="276250" y="950163"/>
                </a:lnTo>
                <a:lnTo>
                  <a:pt x="314680" y="973518"/>
                </a:lnTo>
                <a:lnTo>
                  <a:pt x="355422" y="993165"/>
                </a:lnTo>
                <a:lnTo>
                  <a:pt x="398246" y="1008849"/>
                </a:lnTo>
                <a:lnTo>
                  <a:pt x="442899" y="1020343"/>
                </a:lnTo>
                <a:lnTo>
                  <a:pt x="489165" y="1027417"/>
                </a:lnTo>
                <a:lnTo>
                  <a:pt x="536790" y="1029817"/>
                </a:lnTo>
                <a:lnTo>
                  <a:pt x="584428" y="1027417"/>
                </a:lnTo>
                <a:lnTo>
                  <a:pt x="630694" y="1020343"/>
                </a:lnTo>
                <a:lnTo>
                  <a:pt x="675347" y="1008849"/>
                </a:lnTo>
                <a:lnTo>
                  <a:pt x="718159" y="993165"/>
                </a:lnTo>
                <a:lnTo>
                  <a:pt x="758913" y="973518"/>
                </a:lnTo>
                <a:lnTo>
                  <a:pt x="797344" y="950163"/>
                </a:lnTo>
                <a:lnTo>
                  <a:pt x="833234" y="923315"/>
                </a:lnTo>
                <a:lnTo>
                  <a:pt x="866343" y="893216"/>
                </a:lnTo>
                <a:lnTo>
                  <a:pt x="896442" y="860107"/>
                </a:lnTo>
                <a:lnTo>
                  <a:pt x="923290" y="824217"/>
                </a:lnTo>
                <a:lnTo>
                  <a:pt x="946645" y="785787"/>
                </a:lnTo>
                <a:lnTo>
                  <a:pt x="966292" y="745045"/>
                </a:lnTo>
                <a:lnTo>
                  <a:pt x="981976" y="702221"/>
                </a:lnTo>
                <a:lnTo>
                  <a:pt x="993470" y="657567"/>
                </a:lnTo>
                <a:lnTo>
                  <a:pt x="1000531" y="611301"/>
                </a:lnTo>
                <a:lnTo>
                  <a:pt x="1002944" y="563676"/>
                </a:lnTo>
                <a:close/>
              </a:path>
            </a:pathLst>
          </a:custGeom>
          <a:solidFill>
            <a:srgbClr val="F985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759674" y="1030947"/>
            <a:ext cx="1033780" cy="1061085"/>
          </a:xfrm>
          <a:custGeom>
            <a:avLst/>
            <a:gdLst/>
            <a:ahLst/>
            <a:cxnLst/>
            <a:rect l="l" t="t" r="r" b="b"/>
            <a:pathLst>
              <a:path w="1033780" h="1061085">
                <a:moveTo>
                  <a:pt x="1033665" y="578269"/>
                </a:moveTo>
                <a:lnTo>
                  <a:pt x="1031405" y="531698"/>
                </a:lnTo>
                <a:lnTo>
                  <a:pt x="1024763" y="486308"/>
                </a:lnTo>
                <a:lnTo>
                  <a:pt x="1013955" y="442302"/>
                </a:lnTo>
                <a:lnTo>
                  <a:pt x="1002957" y="410781"/>
                </a:lnTo>
                <a:lnTo>
                  <a:pt x="1002957" y="578269"/>
                </a:lnTo>
                <a:lnTo>
                  <a:pt x="1000302" y="627367"/>
                </a:lnTo>
                <a:lnTo>
                  <a:pt x="992543" y="674928"/>
                </a:lnTo>
                <a:lnTo>
                  <a:pt x="979957" y="720699"/>
                </a:lnTo>
                <a:lnTo>
                  <a:pt x="962812" y="764387"/>
                </a:lnTo>
                <a:lnTo>
                  <a:pt x="941374" y="805726"/>
                </a:lnTo>
                <a:lnTo>
                  <a:pt x="915936" y="844435"/>
                </a:lnTo>
                <a:lnTo>
                  <a:pt x="886764" y="880249"/>
                </a:lnTo>
                <a:lnTo>
                  <a:pt x="854138" y="912876"/>
                </a:lnTo>
                <a:lnTo>
                  <a:pt x="818324" y="942047"/>
                </a:lnTo>
                <a:lnTo>
                  <a:pt x="779614" y="967486"/>
                </a:lnTo>
                <a:lnTo>
                  <a:pt x="738276" y="988910"/>
                </a:lnTo>
                <a:lnTo>
                  <a:pt x="694588" y="1006068"/>
                </a:lnTo>
                <a:lnTo>
                  <a:pt x="648817" y="1018654"/>
                </a:lnTo>
                <a:lnTo>
                  <a:pt x="601256" y="1026414"/>
                </a:lnTo>
                <a:lnTo>
                  <a:pt x="552157" y="1029055"/>
                </a:lnTo>
                <a:lnTo>
                  <a:pt x="503072" y="1026414"/>
                </a:lnTo>
                <a:lnTo>
                  <a:pt x="455498" y="1018654"/>
                </a:lnTo>
                <a:lnTo>
                  <a:pt x="409740" y="1006068"/>
                </a:lnTo>
                <a:lnTo>
                  <a:pt x="366039" y="988936"/>
                </a:lnTo>
                <a:lnTo>
                  <a:pt x="324700" y="967511"/>
                </a:lnTo>
                <a:lnTo>
                  <a:pt x="285991" y="942098"/>
                </a:lnTo>
                <a:lnTo>
                  <a:pt x="250190" y="912952"/>
                </a:lnTo>
                <a:lnTo>
                  <a:pt x="217563" y="880364"/>
                </a:lnTo>
                <a:lnTo>
                  <a:pt x="188391" y="844600"/>
                </a:lnTo>
                <a:lnTo>
                  <a:pt x="162953" y="805954"/>
                </a:lnTo>
                <a:lnTo>
                  <a:pt x="141516" y="764692"/>
                </a:lnTo>
                <a:lnTo>
                  <a:pt x="124371" y="721093"/>
                </a:lnTo>
                <a:lnTo>
                  <a:pt x="111772" y="675436"/>
                </a:lnTo>
                <a:lnTo>
                  <a:pt x="104025" y="627989"/>
                </a:lnTo>
                <a:lnTo>
                  <a:pt x="101688" y="584911"/>
                </a:lnTo>
                <a:lnTo>
                  <a:pt x="110744" y="594537"/>
                </a:lnTo>
                <a:lnTo>
                  <a:pt x="150698" y="626198"/>
                </a:lnTo>
                <a:lnTo>
                  <a:pt x="194487" y="651421"/>
                </a:lnTo>
                <a:lnTo>
                  <a:pt x="241477" y="669861"/>
                </a:lnTo>
                <a:lnTo>
                  <a:pt x="291033" y="681177"/>
                </a:lnTo>
                <a:lnTo>
                  <a:pt x="342506" y="685012"/>
                </a:lnTo>
                <a:lnTo>
                  <a:pt x="388759" y="681888"/>
                </a:lnTo>
                <a:lnTo>
                  <a:pt x="433158" y="672769"/>
                </a:lnTo>
                <a:lnTo>
                  <a:pt x="475297" y="658063"/>
                </a:lnTo>
                <a:lnTo>
                  <a:pt x="514756" y="638200"/>
                </a:lnTo>
                <a:lnTo>
                  <a:pt x="551141" y="613575"/>
                </a:lnTo>
                <a:lnTo>
                  <a:pt x="584034" y="584606"/>
                </a:lnTo>
                <a:lnTo>
                  <a:pt x="613016" y="551700"/>
                </a:lnTo>
                <a:lnTo>
                  <a:pt x="637692" y="515277"/>
                </a:lnTo>
                <a:lnTo>
                  <a:pt x="657631" y="475729"/>
                </a:lnTo>
                <a:lnTo>
                  <a:pt x="672452" y="433476"/>
                </a:lnTo>
                <a:lnTo>
                  <a:pt x="681710" y="388937"/>
                </a:lnTo>
                <a:lnTo>
                  <a:pt x="685012" y="342506"/>
                </a:lnTo>
                <a:lnTo>
                  <a:pt x="681024" y="290118"/>
                </a:lnTo>
                <a:lnTo>
                  <a:pt x="669239" y="239458"/>
                </a:lnTo>
                <a:lnTo>
                  <a:pt x="654304" y="202057"/>
                </a:lnTo>
                <a:lnTo>
                  <a:pt x="654304" y="342506"/>
                </a:lnTo>
                <a:lnTo>
                  <a:pt x="650913" y="388543"/>
                </a:lnTo>
                <a:lnTo>
                  <a:pt x="641083" y="432498"/>
                </a:lnTo>
                <a:lnTo>
                  <a:pt x="625297" y="473875"/>
                </a:lnTo>
                <a:lnTo>
                  <a:pt x="604024" y="512203"/>
                </a:lnTo>
                <a:lnTo>
                  <a:pt x="577761" y="547001"/>
                </a:lnTo>
                <a:lnTo>
                  <a:pt x="547001" y="577761"/>
                </a:lnTo>
                <a:lnTo>
                  <a:pt x="512203" y="604024"/>
                </a:lnTo>
                <a:lnTo>
                  <a:pt x="473875" y="625297"/>
                </a:lnTo>
                <a:lnTo>
                  <a:pt x="432498" y="641083"/>
                </a:lnTo>
                <a:lnTo>
                  <a:pt x="388543" y="650913"/>
                </a:lnTo>
                <a:lnTo>
                  <a:pt x="342506" y="654304"/>
                </a:lnTo>
                <a:lnTo>
                  <a:pt x="295567" y="650773"/>
                </a:lnTo>
                <a:lnTo>
                  <a:pt x="250380" y="640422"/>
                </a:lnTo>
                <a:lnTo>
                  <a:pt x="207543" y="623582"/>
                </a:lnTo>
                <a:lnTo>
                  <a:pt x="167640" y="600595"/>
                </a:lnTo>
                <a:lnTo>
                  <a:pt x="131292" y="571817"/>
                </a:lnTo>
                <a:lnTo>
                  <a:pt x="102146" y="540842"/>
                </a:lnTo>
                <a:lnTo>
                  <a:pt x="102146" y="539102"/>
                </a:lnTo>
                <a:lnTo>
                  <a:pt x="95999" y="532193"/>
                </a:lnTo>
                <a:lnTo>
                  <a:pt x="69596" y="493483"/>
                </a:lnTo>
                <a:lnTo>
                  <a:pt x="48196" y="445795"/>
                </a:lnTo>
                <a:lnTo>
                  <a:pt x="35140" y="395236"/>
                </a:lnTo>
                <a:lnTo>
                  <a:pt x="30721" y="342506"/>
                </a:lnTo>
                <a:lnTo>
                  <a:pt x="34099" y="296481"/>
                </a:lnTo>
                <a:lnTo>
                  <a:pt x="43942" y="252526"/>
                </a:lnTo>
                <a:lnTo>
                  <a:pt x="59728" y="211137"/>
                </a:lnTo>
                <a:lnTo>
                  <a:pt x="81000" y="172808"/>
                </a:lnTo>
                <a:lnTo>
                  <a:pt x="107251" y="138023"/>
                </a:lnTo>
                <a:lnTo>
                  <a:pt x="138023" y="107251"/>
                </a:lnTo>
                <a:lnTo>
                  <a:pt x="172808" y="81000"/>
                </a:lnTo>
                <a:lnTo>
                  <a:pt x="211137" y="59728"/>
                </a:lnTo>
                <a:lnTo>
                  <a:pt x="252526" y="43929"/>
                </a:lnTo>
                <a:lnTo>
                  <a:pt x="296481" y="34099"/>
                </a:lnTo>
                <a:lnTo>
                  <a:pt x="342506" y="30721"/>
                </a:lnTo>
                <a:lnTo>
                  <a:pt x="393268" y="34810"/>
                </a:lnTo>
                <a:lnTo>
                  <a:pt x="441896" y="46863"/>
                </a:lnTo>
                <a:lnTo>
                  <a:pt x="487705" y="66548"/>
                </a:lnTo>
                <a:lnTo>
                  <a:pt x="530059" y="93535"/>
                </a:lnTo>
                <a:lnTo>
                  <a:pt x="568286" y="127482"/>
                </a:lnTo>
                <a:lnTo>
                  <a:pt x="598462" y="164515"/>
                </a:lnTo>
                <a:lnTo>
                  <a:pt x="622452" y="205168"/>
                </a:lnTo>
                <a:lnTo>
                  <a:pt x="639953" y="248793"/>
                </a:lnTo>
                <a:lnTo>
                  <a:pt x="650659" y="294779"/>
                </a:lnTo>
                <a:lnTo>
                  <a:pt x="654304" y="342506"/>
                </a:lnTo>
                <a:lnTo>
                  <a:pt x="654304" y="202057"/>
                </a:lnTo>
                <a:lnTo>
                  <a:pt x="650024" y="191338"/>
                </a:lnTo>
                <a:lnTo>
                  <a:pt x="623684" y="146570"/>
                </a:lnTo>
                <a:lnTo>
                  <a:pt x="612013" y="132283"/>
                </a:lnTo>
                <a:lnTo>
                  <a:pt x="631939" y="134759"/>
                </a:lnTo>
                <a:lnTo>
                  <a:pt x="676351" y="145059"/>
                </a:lnTo>
                <a:lnTo>
                  <a:pt x="718972" y="159664"/>
                </a:lnTo>
                <a:lnTo>
                  <a:pt x="759536" y="178320"/>
                </a:lnTo>
                <a:lnTo>
                  <a:pt x="797826" y="200774"/>
                </a:lnTo>
                <a:lnTo>
                  <a:pt x="833589" y="226771"/>
                </a:lnTo>
                <a:lnTo>
                  <a:pt x="866597" y="256057"/>
                </a:lnTo>
                <a:lnTo>
                  <a:pt x="896620" y="288378"/>
                </a:lnTo>
                <a:lnTo>
                  <a:pt x="923404" y="323481"/>
                </a:lnTo>
                <a:lnTo>
                  <a:pt x="946721" y="361111"/>
                </a:lnTo>
                <a:lnTo>
                  <a:pt x="966330" y="401015"/>
                </a:lnTo>
                <a:lnTo>
                  <a:pt x="982002" y="442937"/>
                </a:lnTo>
                <a:lnTo>
                  <a:pt x="993482" y="486625"/>
                </a:lnTo>
                <a:lnTo>
                  <a:pt x="1000544" y="531812"/>
                </a:lnTo>
                <a:lnTo>
                  <a:pt x="1002957" y="578269"/>
                </a:lnTo>
                <a:lnTo>
                  <a:pt x="1002957" y="410781"/>
                </a:lnTo>
                <a:lnTo>
                  <a:pt x="980630" y="359384"/>
                </a:lnTo>
                <a:lnTo>
                  <a:pt x="958545" y="320903"/>
                </a:lnTo>
                <a:lnTo>
                  <a:pt x="933119" y="284721"/>
                </a:lnTo>
                <a:lnTo>
                  <a:pt x="904557" y="251028"/>
                </a:lnTo>
                <a:lnTo>
                  <a:pt x="873074" y="220065"/>
                </a:lnTo>
                <a:lnTo>
                  <a:pt x="838873" y="192049"/>
                </a:lnTo>
                <a:lnTo>
                  <a:pt x="802157" y="167208"/>
                </a:lnTo>
                <a:lnTo>
                  <a:pt x="763143" y="145757"/>
                </a:lnTo>
                <a:lnTo>
                  <a:pt x="722045" y="127914"/>
                </a:lnTo>
                <a:lnTo>
                  <a:pt x="679056" y="113919"/>
                </a:lnTo>
                <a:lnTo>
                  <a:pt x="634390" y="103974"/>
                </a:lnTo>
                <a:lnTo>
                  <a:pt x="588251" y="98298"/>
                </a:lnTo>
                <a:lnTo>
                  <a:pt x="582168" y="98298"/>
                </a:lnTo>
                <a:lnTo>
                  <a:pt x="556082" y="74396"/>
                </a:lnTo>
                <a:lnTo>
                  <a:pt x="518236" y="48133"/>
                </a:lnTo>
                <a:lnTo>
                  <a:pt x="484073" y="30721"/>
                </a:lnTo>
                <a:lnTo>
                  <a:pt x="477481" y="27355"/>
                </a:lnTo>
                <a:lnTo>
                  <a:pt x="434301" y="12293"/>
                </a:lnTo>
                <a:lnTo>
                  <a:pt x="389153" y="3111"/>
                </a:lnTo>
                <a:lnTo>
                  <a:pt x="342506" y="0"/>
                </a:lnTo>
                <a:lnTo>
                  <a:pt x="296087" y="3136"/>
                </a:lnTo>
                <a:lnTo>
                  <a:pt x="251548" y="12255"/>
                </a:lnTo>
                <a:lnTo>
                  <a:pt x="209296" y="26949"/>
                </a:lnTo>
                <a:lnTo>
                  <a:pt x="169748" y="46824"/>
                </a:lnTo>
                <a:lnTo>
                  <a:pt x="133324" y="71437"/>
                </a:lnTo>
                <a:lnTo>
                  <a:pt x="100418" y="100406"/>
                </a:lnTo>
                <a:lnTo>
                  <a:pt x="71437" y="133311"/>
                </a:lnTo>
                <a:lnTo>
                  <a:pt x="46824" y="169748"/>
                </a:lnTo>
                <a:lnTo>
                  <a:pt x="26949" y="209296"/>
                </a:lnTo>
                <a:lnTo>
                  <a:pt x="12255" y="251548"/>
                </a:lnTo>
                <a:lnTo>
                  <a:pt x="3136" y="296087"/>
                </a:lnTo>
                <a:lnTo>
                  <a:pt x="0" y="342506"/>
                </a:lnTo>
                <a:lnTo>
                  <a:pt x="3175" y="388543"/>
                </a:lnTo>
                <a:lnTo>
                  <a:pt x="12560" y="433959"/>
                </a:lnTo>
                <a:lnTo>
                  <a:pt x="27876" y="477481"/>
                </a:lnTo>
                <a:lnTo>
                  <a:pt x="48856" y="518629"/>
                </a:lnTo>
                <a:lnTo>
                  <a:pt x="71170" y="550862"/>
                </a:lnTo>
                <a:lnTo>
                  <a:pt x="70980" y="554520"/>
                </a:lnTo>
                <a:lnTo>
                  <a:pt x="70751" y="562813"/>
                </a:lnTo>
                <a:lnTo>
                  <a:pt x="70650" y="579043"/>
                </a:lnTo>
                <a:lnTo>
                  <a:pt x="73152" y="628230"/>
                </a:lnTo>
                <a:lnTo>
                  <a:pt x="80479" y="676021"/>
                </a:lnTo>
                <a:lnTo>
                  <a:pt x="92392" y="722147"/>
                </a:lnTo>
                <a:lnTo>
                  <a:pt x="108635" y="766368"/>
                </a:lnTo>
                <a:lnTo>
                  <a:pt x="128968" y="808456"/>
                </a:lnTo>
                <a:lnTo>
                  <a:pt x="153149" y="848156"/>
                </a:lnTo>
                <a:lnTo>
                  <a:pt x="180924" y="885228"/>
                </a:lnTo>
                <a:lnTo>
                  <a:pt x="212051" y="919441"/>
                </a:lnTo>
                <a:lnTo>
                  <a:pt x="246291" y="950518"/>
                </a:lnTo>
                <a:lnTo>
                  <a:pt x="283375" y="978255"/>
                </a:lnTo>
                <a:lnTo>
                  <a:pt x="323088" y="1002385"/>
                </a:lnTo>
                <a:lnTo>
                  <a:pt x="365150" y="1022680"/>
                </a:lnTo>
                <a:lnTo>
                  <a:pt x="409346" y="1038885"/>
                </a:lnTo>
                <a:lnTo>
                  <a:pt x="455409" y="1050759"/>
                </a:lnTo>
                <a:lnTo>
                  <a:pt x="503097" y="1058062"/>
                </a:lnTo>
                <a:lnTo>
                  <a:pt x="552157" y="1060551"/>
                </a:lnTo>
                <a:lnTo>
                  <a:pt x="601218" y="1058062"/>
                </a:lnTo>
                <a:lnTo>
                  <a:pt x="648893" y="1050759"/>
                </a:lnTo>
                <a:lnTo>
                  <a:pt x="694918" y="1038872"/>
                </a:lnTo>
                <a:lnTo>
                  <a:pt x="739063" y="1022667"/>
                </a:lnTo>
                <a:lnTo>
                  <a:pt x="781088" y="1002360"/>
                </a:lnTo>
                <a:lnTo>
                  <a:pt x="820737" y="978217"/>
                </a:lnTo>
                <a:lnTo>
                  <a:pt x="857783" y="950455"/>
                </a:lnTo>
                <a:lnTo>
                  <a:pt x="891984" y="919340"/>
                </a:lnTo>
                <a:lnTo>
                  <a:pt x="923074" y="885101"/>
                </a:lnTo>
                <a:lnTo>
                  <a:pt x="950836" y="847979"/>
                </a:lnTo>
                <a:lnTo>
                  <a:pt x="975017" y="808215"/>
                </a:lnTo>
                <a:lnTo>
                  <a:pt x="995362" y="766051"/>
                </a:lnTo>
                <a:lnTo>
                  <a:pt x="1011656" y="721728"/>
                </a:lnTo>
                <a:lnTo>
                  <a:pt x="1023632" y="675500"/>
                </a:lnTo>
                <a:lnTo>
                  <a:pt x="1031049" y="627608"/>
                </a:lnTo>
                <a:lnTo>
                  <a:pt x="1033665" y="578269"/>
                </a:lnTo>
                <a:close/>
              </a:path>
            </a:pathLst>
          </a:custGeom>
          <a:solidFill>
            <a:srgbClr val="B467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0"/>
            <a:ext cx="3799204" cy="3848100"/>
          </a:xfrm>
          <a:custGeom>
            <a:avLst/>
            <a:gdLst/>
            <a:ahLst/>
            <a:cxnLst/>
            <a:rect l="l" t="t" r="r" b="b"/>
            <a:pathLst>
              <a:path w="3799204" h="3848100">
                <a:moveTo>
                  <a:pt x="1315705" y="3568700"/>
                </a:moveTo>
                <a:lnTo>
                  <a:pt x="704150" y="3568700"/>
                </a:lnTo>
                <a:lnTo>
                  <a:pt x="651720" y="3556000"/>
                </a:lnTo>
                <a:lnTo>
                  <a:pt x="599481" y="3556000"/>
                </a:lnTo>
                <a:lnTo>
                  <a:pt x="547438" y="3543300"/>
                </a:lnTo>
                <a:lnTo>
                  <a:pt x="222111" y="3454400"/>
                </a:lnTo>
                <a:lnTo>
                  <a:pt x="177223" y="3429000"/>
                </a:lnTo>
                <a:lnTo>
                  <a:pt x="132744" y="3416300"/>
                </a:lnTo>
                <a:lnTo>
                  <a:pt x="1819" y="3340100"/>
                </a:lnTo>
                <a:lnTo>
                  <a:pt x="0" y="3340100"/>
                </a:lnTo>
                <a:lnTo>
                  <a:pt x="0" y="0"/>
                </a:lnTo>
                <a:lnTo>
                  <a:pt x="3185064" y="0"/>
                </a:lnTo>
                <a:lnTo>
                  <a:pt x="3199510" y="12700"/>
                </a:lnTo>
                <a:lnTo>
                  <a:pt x="3231599" y="50800"/>
                </a:lnTo>
                <a:lnTo>
                  <a:pt x="3262730" y="88900"/>
                </a:lnTo>
                <a:lnTo>
                  <a:pt x="3292923" y="139700"/>
                </a:lnTo>
                <a:lnTo>
                  <a:pt x="3322199" y="177800"/>
                </a:lnTo>
                <a:lnTo>
                  <a:pt x="3350578" y="228600"/>
                </a:lnTo>
                <a:lnTo>
                  <a:pt x="3378082" y="266700"/>
                </a:lnTo>
                <a:lnTo>
                  <a:pt x="3404732" y="317500"/>
                </a:lnTo>
                <a:lnTo>
                  <a:pt x="3430547" y="355600"/>
                </a:lnTo>
                <a:lnTo>
                  <a:pt x="3455549" y="406400"/>
                </a:lnTo>
                <a:lnTo>
                  <a:pt x="3478751" y="444500"/>
                </a:lnTo>
                <a:lnTo>
                  <a:pt x="3500737" y="495300"/>
                </a:lnTo>
                <a:lnTo>
                  <a:pt x="3521546" y="546100"/>
                </a:lnTo>
                <a:lnTo>
                  <a:pt x="3541213" y="584200"/>
                </a:lnTo>
                <a:lnTo>
                  <a:pt x="3559775" y="635000"/>
                </a:lnTo>
                <a:lnTo>
                  <a:pt x="3577270" y="685800"/>
                </a:lnTo>
                <a:lnTo>
                  <a:pt x="3593735" y="723900"/>
                </a:lnTo>
                <a:lnTo>
                  <a:pt x="3609205" y="774700"/>
                </a:lnTo>
                <a:lnTo>
                  <a:pt x="3623719" y="825500"/>
                </a:lnTo>
                <a:lnTo>
                  <a:pt x="3638138" y="876300"/>
                </a:lnTo>
                <a:lnTo>
                  <a:pt x="3651393" y="927100"/>
                </a:lnTo>
                <a:lnTo>
                  <a:pt x="3663412" y="977900"/>
                </a:lnTo>
                <a:lnTo>
                  <a:pt x="3674122" y="1028700"/>
                </a:lnTo>
                <a:lnTo>
                  <a:pt x="3683453" y="1092200"/>
                </a:lnTo>
                <a:lnTo>
                  <a:pt x="3691332" y="1143000"/>
                </a:lnTo>
                <a:lnTo>
                  <a:pt x="3766626" y="1143000"/>
                </a:lnTo>
                <a:lnTo>
                  <a:pt x="3764535" y="1155700"/>
                </a:lnTo>
                <a:lnTo>
                  <a:pt x="3755153" y="1206500"/>
                </a:lnTo>
                <a:lnTo>
                  <a:pt x="3744808" y="1257300"/>
                </a:lnTo>
                <a:lnTo>
                  <a:pt x="3733558" y="1308100"/>
                </a:lnTo>
                <a:lnTo>
                  <a:pt x="3721459" y="1358900"/>
                </a:lnTo>
                <a:lnTo>
                  <a:pt x="3717495" y="1384300"/>
                </a:lnTo>
                <a:lnTo>
                  <a:pt x="3714495" y="1397000"/>
                </a:lnTo>
                <a:lnTo>
                  <a:pt x="3712735" y="1409700"/>
                </a:lnTo>
                <a:lnTo>
                  <a:pt x="3712490" y="1435100"/>
                </a:lnTo>
                <a:lnTo>
                  <a:pt x="3713405" y="1485900"/>
                </a:lnTo>
                <a:lnTo>
                  <a:pt x="3713090" y="1536700"/>
                </a:lnTo>
                <a:lnTo>
                  <a:pt x="3711558" y="1587500"/>
                </a:lnTo>
                <a:lnTo>
                  <a:pt x="3708826" y="1625600"/>
                </a:lnTo>
                <a:lnTo>
                  <a:pt x="3707847" y="1638300"/>
                </a:lnTo>
                <a:lnTo>
                  <a:pt x="3636425" y="1638300"/>
                </a:lnTo>
                <a:lnTo>
                  <a:pt x="3628623" y="1651000"/>
                </a:lnTo>
                <a:lnTo>
                  <a:pt x="3626996" y="1663700"/>
                </a:lnTo>
                <a:lnTo>
                  <a:pt x="3608754" y="1714500"/>
                </a:lnTo>
                <a:lnTo>
                  <a:pt x="3589663" y="1752600"/>
                </a:lnTo>
                <a:lnTo>
                  <a:pt x="3569710" y="1803400"/>
                </a:lnTo>
                <a:lnTo>
                  <a:pt x="3548881" y="1854200"/>
                </a:lnTo>
                <a:lnTo>
                  <a:pt x="3527160" y="1892300"/>
                </a:lnTo>
                <a:lnTo>
                  <a:pt x="3504534" y="1943100"/>
                </a:lnTo>
                <a:lnTo>
                  <a:pt x="3481789" y="1981200"/>
                </a:lnTo>
                <a:lnTo>
                  <a:pt x="3458425" y="2032000"/>
                </a:lnTo>
                <a:lnTo>
                  <a:pt x="3434433" y="2070100"/>
                </a:lnTo>
                <a:lnTo>
                  <a:pt x="3409808" y="2108200"/>
                </a:lnTo>
                <a:lnTo>
                  <a:pt x="3384543" y="2159000"/>
                </a:lnTo>
                <a:lnTo>
                  <a:pt x="3358632" y="2197100"/>
                </a:lnTo>
                <a:lnTo>
                  <a:pt x="3332070" y="2235200"/>
                </a:lnTo>
                <a:lnTo>
                  <a:pt x="3304849" y="2273300"/>
                </a:lnTo>
                <a:lnTo>
                  <a:pt x="3276963" y="2324100"/>
                </a:lnTo>
                <a:lnTo>
                  <a:pt x="3248407" y="2362200"/>
                </a:lnTo>
                <a:lnTo>
                  <a:pt x="3219173" y="2400300"/>
                </a:lnTo>
                <a:lnTo>
                  <a:pt x="3189256" y="2438400"/>
                </a:lnTo>
                <a:lnTo>
                  <a:pt x="3158649" y="2476500"/>
                </a:lnTo>
                <a:lnTo>
                  <a:pt x="3125707" y="2514600"/>
                </a:lnTo>
                <a:lnTo>
                  <a:pt x="3092184" y="2552700"/>
                </a:lnTo>
                <a:lnTo>
                  <a:pt x="3058077" y="2590800"/>
                </a:lnTo>
                <a:lnTo>
                  <a:pt x="3023380" y="2628900"/>
                </a:lnTo>
                <a:lnTo>
                  <a:pt x="2988092" y="2667000"/>
                </a:lnTo>
                <a:lnTo>
                  <a:pt x="2952208" y="2705100"/>
                </a:lnTo>
                <a:lnTo>
                  <a:pt x="2915724" y="2743200"/>
                </a:lnTo>
                <a:lnTo>
                  <a:pt x="2878638" y="2781300"/>
                </a:lnTo>
                <a:lnTo>
                  <a:pt x="2840945" y="2819400"/>
                </a:lnTo>
                <a:lnTo>
                  <a:pt x="2802642" y="2857500"/>
                </a:lnTo>
                <a:lnTo>
                  <a:pt x="2763725" y="2882900"/>
                </a:lnTo>
                <a:lnTo>
                  <a:pt x="2724190" y="2921000"/>
                </a:lnTo>
                <a:lnTo>
                  <a:pt x="2684035" y="2946400"/>
                </a:lnTo>
                <a:lnTo>
                  <a:pt x="2643826" y="2984500"/>
                </a:lnTo>
                <a:lnTo>
                  <a:pt x="2603166" y="3009900"/>
                </a:lnTo>
                <a:lnTo>
                  <a:pt x="2562052" y="3048000"/>
                </a:lnTo>
                <a:lnTo>
                  <a:pt x="2478461" y="3098800"/>
                </a:lnTo>
                <a:lnTo>
                  <a:pt x="2435981" y="3136900"/>
                </a:lnTo>
                <a:lnTo>
                  <a:pt x="2305781" y="3213100"/>
                </a:lnTo>
                <a:lnTo>
                  <a:pt x="2171414" y="3289300"/>
                </a:lnTo>
                <a:lnTo>
                  <a:pt x="2125693" y="3314700"/>
                </a:lnTo>
                <a:lnTo>
                  <a:pt x="2079503" y="3327400"/>
                </a:lnTo>
                <a:lnTo>
                  <a:pt x="1985711" y="3378200"/>
                </a:lnTo>
                <a:lnTo>
                  <a:pt x="1938997" y="3390900"/>
                </a:lnTo>
                <a:lnTo>
                  <a:pt x="1892118" y="3416300"/>
                </a:lnTo>
                <a:lnTo>
                  <a:pt x="1797855" y="3441700"/>
                </a:lnTo>
                <a:lnTo>
                  <a:pt x="1750465" y="3467100"/>
                </a:lnTo>
                <a:lnTo>
                  <a:pt x="1462335" y="3543300"/>
                </a:lnTo>
                <a:lnTo>
                  <a:pt x="1413655" y="3543300"/>
                </a:lnTo>
                <a:lnTo>
                  <a:pt x="1315705" y="3568700"/>
                </a:lnTo>
                <a:close/>
              </a:path>
              <a:path w="3799204" h="3848100">
                <a:moveTo>
                  <a:pt x="3766626" y="1143000"/>
                </a:moveTo>
                <a:lnTo>
                  <a:pt x="3700876" y="1143000"/>
                </a:lnTo>
                <a:lnTo>
                  <a:pt x="3705187" y="1117600"/>
                </a:lnTo>
                <a:lnTo>
                  <a:pt x="3709536" y="1079500"/>
                </a:lnTo>
                <a:lnTo>
                  <a:pt x="3713853" y="1054100"/>
                </a:lnTo>
                <a:lnTo>
                  <a:pt x="3718067" y="1016000"/>
                </a:lnTo>
                <a:lnTo>
                  <a:pt x="3724090" y="965200"/>
                </a:lnTo>
                <a:lnTo>
                  <a:pt x="3728662" y="914400"/>
                </a:lnTo>
                <a:lnTo>
                  <a:pt x="3731846" y="850900"/>
                </a:lnTo>
                <a:lnTo>
                  <a:pt x="3733705" y="800100"/>
                </a:lnTo>
                <a:lnTo>
                  <a:pt x="3734303" y="749300"/>
                </a:lnTo>
                <a:lnTo>
                  <a:pt x="3733703" y="698500"/>
                </a:lnTo>
                <a:lnTo>
                  <a:pt x="3731969" y="635000"/>
                </a:lnTo>
                <a:lnTo>
                  <a:pt x="3729163" y="584200"/>
                </a:lnTo>
                <a:lnTo>
                  <a:pt x="3725506" y="533400"/>
                </a:lnTo>
                <a:lnTo>
                  <a:pt x="3720635" y="482600"/>
                </a:lnTo>
                <a:lnTo>
                  <a:pt x="3714559" y="444500"/>
                </a:lnTo>
                <a:lnTo>
                  <a:pt x="3707287" y="393700"/>
                </a:lnTo>
                <a:lnTo>
                  <a:pt x="3698826" y="342900"/>
                </a:lnTo>
                <a:lnTo>
                  <a:pt x="3689185" y="292100"/>
                </a:lnTo>
                <a:lnTo>
                  <a:pt x="3678374" y="241300"/>
                </a:lnTo>
                <a:lnTo>
                  <a:pt x="3666399" y="203200"/>
                </a:lnTo>
                <a:lnTo>
                  <a:pt x="3653271" y="152400"/>
                </a:lnTo>
                <a:lnTo>
                  <a:pt x="3638933" y="101600"/>
                </a:lnTo>
                <a:lnTo>
                  <a:pt x="3623492" y="63500"/>
                </a:lnTo>
                <a:lnTo>
                  <a:pt x="3606939" y="12700"/>
                </a:lnTo>
                <a:lnTo>
                  <a:pt x="3600335" y="0"/>
                </a:lnTo>
                <a:lnTo>
                  <a:pt x="3670041" y="0"/>
                </a:lnTo>
                <a:lnTo>
                  <a:pt x="3680995" y="25400"/>
                </a:lnTo>
                <a:lnTo>
                  <a:pt x="3697260" y="76200"/>
                </a:lnTo>
                <a:lnTo>
                  <a:pt x="3712267" y="114300"/>
                </a:lnTo>
                <a:lnTo>
                  <a:pt x="3726049" y="165100"/>
                </a:lnTo>
                <a:lnTo>
                  <a:pt x="3738634" y="215900"/>
                </a:lnTo>
                <a:lnTo>
                  <a:pt x="3750055" y="266700"/>
                </a:lnTo>
                <a:lnTo>
                  <a:pt x="3760341" y="317500"/>
                </a:lnTo>
                <a:lnTo>
                  <a:pt x="3769524" y="368300"/>
                </a:lnTo>
                <a:lnTo>
                  <a:pt x="3778140" y="419100"/>
                </a:lnTo>
                <a:lnTo>
                  <a:pt x="3785435" y="469900"/>
                </a:lnTo>
                <a:lnTo>
                  <a:pt x="3791298" y="533400"/>
                </a:lnTo>
                <a:lnTo>
                  <a:pt x="3795618" y="584200"/>
                </a:lnTo>
                <a:lnTo>
                  <a:pt x="3798284" y="635000"/>
                </a:lnTo>
                <a:lnTo>
                  <a:pt x="3799186" y="685800"/>
                </a:lnTo>
                <a:lnTo>
                  <a:pt x="3798214" y="736600"/>
                </a:lnTo>
                <a:lnTo>
                  <a:pt x="3798553" y="787400"/>
                </a:lnTo>
                <a:lnTo>
                  <a:pt x="3797479" y="838200"/>
                </a:lnTo>
                <a:lnTo>
                  <a:pt x="3795050" y="901700"/>
                </a:lnTo>
                <a:lnTo>
                  <a:pt x="3791321" y="952500"/>
                </a:lnTo>
                <a:lnTo>
                  <a:pt x="3786349" y="1003300"/>
                </a:lnTo>
                <a:lnTo>
                  <a:pt x="3780190" y="1054100"/>
                </a:lnTo>
                <a:lnTo>
                  <a:pt x="3772900" y="1104900"/>
                </a:lnTo>
                <a:lnTo>
                  <a:pt x="3766626" y="1143000"/>
                </a:lnTo>
                <a:close/>
              </a:path>
              <a:path w="3799204" h="3848100">
                <a:moveTo>
                  <a:pt x="1802810" y="3784600"/>
                </a:moveTo>
                <a:lnTo>
                  <a:pt x="1420521" y="3784600"/>
                </a:lnTo>
                <a:lnTo>
                  <a:pt x="1467459" y="3771900"/>
                </a:lnTo>
                <a:lnTo>
                  <a:pt x="1517891" y="3771900"/>
                </a:lnTo>
                <a:lnTo>
                  <a:pt x="1568166" y="3759200"/>
                </a:lnTo>
                <a:lnTo>
                  <a:pt x="1618281" y="3759200"/>
                </a:lnTo>
                <a:lnTo>
                  <a:pt x="1668233" y="3746500"/>
                </a:lnTo>
                <a:lnTo>
                  <a:pt x="1718019" y="3746500"/>
                </a:lnTo>
                <a:lnTo>
                  <a:pt x="1969299" y="3683000"/>
                </a:lnTo>
                <a:lnTo>
                  <a:pt x="2018736" y="3657600"/>
                </a:lnTo>
                <a:lnTo>
                  <a:pt x="2116426" y="3632200"/>
                </a:lnTo>
                <a:lnTo>
                  <a:pt x="2212525" y="3581400"/>
                </a:lnTo>
                <a:lnTo>
                  <a:pt x="2259973" y="3568700"/>
                </a:lnTo>
                <a:lnTo>
                  <a:pt x="2307019" y="3543300"/>
                </a:lnTo>
                <a:lnTo>
                  <a:pt x="2491142" y="3441700"/>
                </a:lnTo>
                <a:lnTo>
                  <a:pt x="2533573" y="3416300"/>
                </a:lnTo>
                <a:lnTo>
                  <a:pt x="2616598" y="3365500"/>
                </a:lnTo>
                <a:lnTo>
                  <a:pt x="2697149" y="3314700"/>
                </a:lnTo>
                <a:lnTo>
                  <a:pt x="2736489" y="3276600"/>
                </a:lnTo>
                <a:lnTo>
                  <a:pt x="2775202" y="3251200"/>
                </a:lnTo>
                <a:lnTo>
                  <a:pt x="2813282" y="3225800"/>
                </a:lnTo>
                <a:lnTo>
                  <a:pt x="2850729" y="3187700"/>
                </a:lnTo>
                <a:lnTo>
                  <a:pt x="2887537" y="3149600"/>
                </a:lnTo>
                <a:lnTo>
                  <a:pt x="2923704" y="3124200"/>
                </a:lnTo>
                <a:lnTo>
                  <a:pt x="2959226" y="3086100"/>
                </a:lnTo>
                <a:lnTo>
                  <a:pt x="2994101" y="3048000"/>
                </a:lnTo>
                <a:lnTo>
                  <a:pt x="3029817" y="3009900"/>
                </a:lnTo>
                <a:lnTo>
                  <a:pt x="3064657" y="2971800"/>
                </a:lnTo>
                <a:lnTo>
                  <a:pt x="3098629" y="2933700"/>
                </a:lnTo>
                <a:lnTo>
                  <a:pt x="3131742" y="2895600"/>
                </a:lnTo>
                <a:lnTo>
                  <a:pt x="3164003" y="2857500"/>
                </a:lnTo>
                <a:lnTo>
                  <a:pt x="3195420" y="2819400"/>
                </a:lnTo>
                <a:lnTo>
                  <a:pt x="3226002" y="2768600"/>
                </a:lnTo>
                <a:lnTo>
                  <a:pt x="3255757" y="2730500"/>
                </a:lnTo>
                <a:lnTo>
                  <a:pt x="3284355" y="2692400"/>
                </a:lnTo>
                <a:lnTo>
                  <a:pt x="3311860" y="2641600"/>
                </a:lnTo>
                <a:lnTo>
                  <a:pt x="3338283" y="2603500"/>
                </a:lnTo>
                <a:lnTo>
                  <a:pt x="3363639" y="2552700"/>
                </a:lnTo>
                <a:lnTo>
                  <a:pt x="3387940" y="2514600"/>
                </a:lnTo>
                <a:lnTo>
                  <a:pt x="3411199" y="2463800"/>
                </a:lnTo>
                <a:lnTo>
                  <a:pt x="3433430" y="2425700"/>
                </a:lnTo>
                <a:lnTo>
                  <a:pt x="3454644" y="2374900"/>
                </a:lnTo>
                <a:lnTo>
                  <a:pt x="3474855" y="2324100"/>
                </a:lnTo>
                <a:lnTo>
                  <a:pt x="3494077" y="2273300"/>
                </a:lnTo>
                <a:lnTo>
                  <a:pt x="3512321" y="2235200"/>
                </a:lnTo>
                <a:lnTo>
                  <a:pt x="3529601" y="2184400"/>
                </a:lnTo>
                <a:lnTo>
                  <a:pt x="3546024" y="2133600"/>
                </a:lnTo>
                <a:lnTo>
                  <a:pt x="3561048" y="2082800"/>
                </a:lnTo>
                <a:lnTo>
                  <a:pt x="3574731" y="2032000"/>
                </a:lnTo>
                <a:lnTo>
                  <a:pt x="3587131" y="1981200"/>
                </a:lnTo>
                <a:lnTo>
                  <a:pt x="3598305" y="1930400"/>
                </a:lnTo>
                <a:lnTo>
                  <a:pt x="3608310" y="1879600"/>
                </a:lnTo>
                <a:lnTo>
                  <a:pt x="3617203" y="1828800"/>
                </a:lnTo>
                <a:lnTo>
                  <a:pt x="3625041" y="1778000"/>
                </a:lnTo>
                <a:lnTo>
                  <a:pt x="3629852" y="1739900"/>
                </a:lnTo>
                <a:lnTo>
                  <a:pt x="3634248" y="1714500"/>
                </a:lnTo>
                <a:lnTo>
                  <a:pt x="3636886" y="1676400"/>
                </a:lnTo>
                <a:lnTo>
                  <a:pt x="3636425" y="1638300"/>
                </a:lnTo>
                <a:lnTo>
                  <a:pt x="3707847" y="1638300"/>
                </a:lnTo>
                <a:lnTo>
                  <a:pt x="3704908" y="1676400"/>
                </a:lnTo>
                <a:lnTo>
                  <a:pt x="3699819" y="1727200"/>
                </a:lnTo>
                <a:lnTo>
                  <a:pt x="3693574" y="1778000"/>
                </a:lnTo>
                <a:lnTo>
                  <a:pt x="3686187" y="1828800"/>
                </a:lnTo>
                <a:lnTo>
                  <a:pt x="3677673" y="1879600"/>
                </a:lnTo>
                <a:lnTo>
                  <a:pt x="3668047" y="1917700"/>
                </a:lnTo>
                <a:lnTo>
                  <a:pt x="3657654" y="1968500"/>
                </a:lnTo>
                <a:lnTo>
                  <a:pt x="3646339" y="2019300"/>
                </a:lnTo>
                <a:lnTo>
                  <a:pt x="3634096" y="2070100"/>
                </a:lnTo>
                <a:lnTo>
                  <a:pt x="3620917" y="2108200"/>
                </a:lnTo>
                <a:lnTo>
                  <a:pt x="3606794" y="2159000"/>
                </a:lnTo>
                <a:lnTo>
                  <a:pt x="3591722" y="2197100"/>
                </a:lnTo>
                <a:lnTo>
                  <a:pt x="3575691" y="2247900"/>
                </a:lnTo>
                <a:lnTo>
                  <a:pt x="3558696" y="2298700"/>
                </a:lnTo>
                <a:lnTo>
                  <a:pt x="3540729" y="2336800"/>
                </a:lnTo>
                <a:lnTo>
                  <a:pt x="3521782" y="2387600"/>
                </a:lnTo>
                <a:lnTo>
                  <a:pt x="3500677" y="2425700"/>
                </a:lnTo>
                <a:lnTo>
                  <a:pt x="3478665" y="2476500"/>
                </a:lnTo>
                <a:lnTo>
                  <a:pt x="3455739" y="2527300"/>
                </a:lnTo>
                <a:lnTo>
                  <a:pt x="3431889" y="2565400"/>
                </a:lnTo>
                <a:lnTo>
                  <a:pt x="3407109" y="2616200"/>
                </a:lnTo>
                <a:lnTo>
                  <a:pt x="3381389" y="2654300"/>
                </a:lnTo>
                <a:lnTo>
                  <a:pt x="3354721" y="2705100"/>
                </a:lnTo>
                <a:lnTo>
                  <a:pt x="3327099" y="2743200"/>
                </a:lnTo>
                <a:lnTo>
                  <a:pt x="3298512" y="2781300"/>
                </a:lnTo>
                <a:lnTo>
                  <a:pt x="3268953" y="2832100"/>
                </a:lnTo>
                <a:lnTo>
                  <a:pt x="3238414" y="2870200"/>
                </a:lnTo>
                <a:lnTo>
                  <a:pt x="3206887" y="2908300"/>
                </a:lnTo>
                <a:lnTo>
                  <a:pt x="3175862" y="2946400"/>
                </a:lnTo>
                <a:lnTo>
                  <a:pt x="3144122" y="2984500"/>
                </a:lnTo>
                <a:lnTo>
                  <a:pt x="3111666" y="3022600"/>
                </a:lnTo>
                <a:lnTo>
                  <a:pt x="3078493" y="3060700"/>
                </a:lnTo>
                <a:lnTo>
                  <a:pt x="3044602" y="3098800"/>
                </a:lnTo>
                <a:lnTo>
                  <a:pt x="3009992" y="3124200"/>
                </a:lnTo>
                <a:lnTo>
                  <a:pt x="2974661" y="3162300"/>
                </a:lnTo>
                <a:lnTo>
                  <a:pt x="2938609" y="3200400"/>
                </a:lnTo>
                <a:lnTo>
                  <a:pt x="2901834" y="3225800"/>
                </a:lnTo>
                <a:lnTo>
                  <a:pt x="2864337" y="3263900"/>
                </a:lnTo>
                <a:lnTo>
                  <a:pt x="2824024" y="3289300"/>
                </a:lnTo>
                <a:lnTo>
                  <a:pt x="2783120" y="3327400"/>
                </a:lnTo>
                <a:lnTo>
                  <a:pt x="2741625" y="3352800"/>
                </a:lnTo>
                <a:lnTo>
                  <a:pt x="2699540" y="3390900"/>
                </a:lnTo>
                <a:lnTo>
                  <a:pt x="2613604" y="3441700"/>
                </a:lnTo>
                <a:lnTo>
                  <a:pt x="2569756" y="3479800"/>
                </a:lnTo>
                <a:lnTo>
                  <a:pt x="2480303" y="3530600"/>
                </a:lnTo>
                <a:lnTo>
                  <a:pt x="2388515" y="3581400"/>
                </a:lnTo>
                <a:lnTo>
                  <a:pt x="2341297" y="3606800"/>
                </a:lnTo>
                <a:lnTo>
                  <a:pt x="2293652" y="3619500"/>
                </a:lnTo>
                <a:lnTo>
                  <a:pt x="2197109" y="3670300"/>
                </a:lnTo>
                <a:lnTo>
                  <a:pt x="2148225" y="3683000"/>
                </a:lnTo>
                <a:lnTo>
                  <a:pt x="2098943" y="3708400"/>
                </a:lnTo>
                <a:lnTo>
                  <a:pt x="1897975" y="3759200"/>
                </a:lnTo>
                <a:lnTo>
                  <a:pt x="1802810" y="3784600"/>
                </a:lnTo>
                <a:close/>
              </a:path>
              <a:path w="3799204" h="3848100">
                <a:moveTo>
                  <a:pt x="1658731" y="3822700"/>
                </a:moveTo>
                <a:lnTo>
                  <a:pt x="788211" y="3822700"/>
                </a:lnTo>
                <a:lnTo>
                  <a:pt x="537606" y="3759200"/>
                </a:lnTo>
                <a:lnTo>
                  <a:pt x="397183" y="3721100"/>
                </a:lnTo>
                <a:lnTo>
                  <a:pt x="351069" y="3695700"/>
                </a:lnTo>
                <a:lnTo>
                  <a:pt x="259878" y="3670300"/>
                </a:lnTo>
                <a:lnTo>
                  <a:pt x="214799" y="3644900"/>
                </a:lnTo>
                <a:lnTo>
                  <a:pt x="170063" y="3632200"/>
                </a:lnTo>
                <a:lnTo>
                  <a:pt x="81620" y="3581400"/>
                </a:lnTo>
                <a:lnTo>
                  <a:pt x="35851" y="3568700"/>
                </a:lnTo>
                <a:lnTo>
                  <a:pt x="0" y="3543300"/>
                </a:lnTo>
                <a:lnTo>
                  <a:pt x="0" y="3467100"/>
                </a:lnTo>
                <a:lnTo>
                  <a:pt x="39580" y="3492500"/>
                </a:lnTo>
                <a:lnTo>
                  <a:pt x="129212" y="3543300"/>
                </a:lnTo>
                <a:lnTo>
                  <a:pt x="174829" y="3556000"/>
                </a:lnTo>
                <a:lnTo>
                  <a:pt x="220979" y="3581400"/>
                </a:lnTo>
                <a:lnTo>
                  <a:pt x="267661" y="3594100"/>
                </a:lnTo>
                <a:lnTo>
                  <a:pt x="314874" y="3619500"/>
                </a:lnTo>
                <a:lnTo>
                  <a:pt x="361573" y="3632200"/>
                </a:lnTo>
                <a:lnTo>
                  <a:pt x="408439" y="3657600"/>
                </a:lnTo>
                <a:lnTo>
                  <a:pt x="741361" y="3746500"/>
                </a:lnTo>
                <a:lnTo>
                  <a:pt x="789640" y="3746500"/>
                </a:lnTo>
                <a:lnTo>
                  <a:pt x="886758" y="3771900"/>
                </a:lnTo>
                <a:lnTo>
                  <a:pt x="984637" y="3771900"/>
                </a:lnTo>
                <a:lnTo>
                  <a:pt x="1033867" y="3784600"/>
                </a:lnTo>
                <a:lnTo>
                  <a:pt x="1802810" y="3784600"/>
                </a:lnTo>
                <a:lnTo>
                  <a:pt x="1658731" y="3822700"/>
                </a:lnTo>
                <a:close/>
              </a:path>
              <a:path w="3799204" h="3848100">
                <a:moveTo>
                  <a:pt x="1167264" y="3581400"/>
                </a:moveTo>
                <a:lnTo>
                  <a:pt x="809553" y="3581400"/>
                </a:lnTo>
                <a:lnTo>
                  <a:pt x="756763" y="3568700"/>
                </a:lnTo>
                <a:lnTo>
                  <a:pt x="1216950" y="3568700"/>
                </a:lnTo>
                <a:lnTo>
                  <a:pt x="1167264" y="3581400"/>
                </a:lnTo>
                <a:close/>
              </a:path>
              <a:path w="3799204" h="3848100">
                <a:moveTo>
                  <a:pt x="1561901" y="3835400"/>
                </a:moveTo>
                <a:lnTo>
                  <a:pt x="889510" y="3835400"/>
                </a:lnTo>
                <a:lnTo>
                  <a:pt x="838782" y="3822700"/>
                </a:lnTo>
                <a:lnTo>
                  <a:pt x="1610388" y="3822700"/>
                </a:lnTo>
                <a:lnTo>
                  <a:pt x="1561901" y="3835400"/>
                </a:lnTo>
                <a:close/>
              </a:path>
              <a:path w="3799204" h="3848100">
                <a:moveTo>
                  <a:pt x="1474851" y="3848100"/>
                </a:moveTo>
                <a:lnTo>
                  <a:pt x="991448" y="3848100"/>
                </a:lnTo>
                <a:lnTo>
                  <a:pt x="940397" y="3835400"/>
                </a:lnTo>
                <a:lnTo>
                  <a:pt x="1513282" y="3835400"/>
                </a:lnTo>
                <a:lnTo>
                  <a:pt x="1474851" y="3848100"/>
                </a:lnTo>
                <a:close/>
              </a:path>
            </a:pathLst>
          </a:custGeom>
          <a:solidFill>
            <a:srgbClr val="D8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8212849"/>
            <a:ext cx="1946275" cy="2074545"/>
          </a:xfrm>
          <a:custGeom>
            <a:avLst/>
            <a:gdLst/>
            <a:ahLst/>
            <a:cxnLst/>
            <a:rect l="l" t="t" r="r" b="b"/>
            <a:pathLst>
              <a:path w="1946275" h="2074545">
                <a:moveTo>
                  <a:pt x="1946033" y="2074150"/>
                </a:moveTo>
                <a:lnTo>
                  <a:pt x="0" y="2074150"/>
                </a:lnTo>
                <a:lnTo>
                  <a:pt x="0" y="0"/>
                </a:lnTo>
                <a:lnTo>
                  <a:pt x="45502" y="17487"/>
                </a:lnTo>
                <a:lnTo>
                  <a:pt x="88736" y="37827"/>
                </a:lnTo>
                <a:lnTo>
                  <a:pt x="130523" y="61156"/>
                </a:lnTo>
                <a:lnTo>
                  <a:pt x="170680" y="87304"/>
                </a:lnTo>
                <a:lnTo>
                  <a:pt x="209025" y="116101"/>
                </a:lnTo>
                <a:lnTo>
                  <a:pt x="245375" y="147377"/>
                </a:lnTo>
                <a:lnTo>
                  <a:pt x="279546" y="180962"/>
                </a:lnTo>
                <a:lnTo>
                  <a:pt x="311356" y="216686"/>
                </a:lnTo>
                <a:lnTo>
                  <a:pt x="340621" y="254380"/>
                </a:lnTo>
                <a:lnTo>
                  <a:pt x="367159" y="293873"/>
                </a:lnTo>
                <a:lnTo>
                  <a:pt x="390786" y="334996"/>
                </a:lnTo>
                <a:lnTo>
                  <a:pt x="411320" y="377578"/>
                </a:lnTo>
                <a:lnTo>
                  <a:pt x="428578" y="421450"/>
                </a:lnTo>
                <a:lnTo>
                  <a:pt x="442376" y="466441"/>
                </a:lnTo>
                <a:lnTo>
                  <a:pt x="452532" y="512382"/>
                </a:lnTo>
                <a:lnTo>
                  <a:pt x="458863" y="559104"/>
                </a:lnTo>
                <a:lnTo>
                  <a:pt x="462803" y="606201"/>
                </a:lnTo>
                <a:lnTo>
                  <a:pt x="463928" y="653858"/>
                </a:lnTo>
                <a:lnTo>
                  <a:pt x="462705" y="701957"/>
                </a:lnTo>
                <a:lnTo>
                  <a:pt x="459601" y="750381"/>
                </a:lnTo>
                <a:lnTo>
                  <a:pt x="455085" y="799014"/>
                </a:lnTo>
                <a:lnTo>
                  <a:pt x="449624" y="847738"/>
                </a:lnTo>
                <a:lnTo>
                  <a:pt x="437737" y="944992"/>
                </a:lnTo>
                <a:lnTo>
                  <a:pt x="432245" y="993289"/>
                </a:lnTo>
                <a:lnTo>
                  <a:pt x="427678" y="1041211"/>
                </a:lnTo>
                <a:lnTo>
                  <a:pt x="424504" y="1088639"/>
                </a:lnTo>
                <a:lnTo>
                  <a:pt x="423277" y="1132343"/>
                </a:lnTo>
                <a:lnTo>
                  <a:pt x="423397" y="1144899"/>
                </a:lnTo>
                <a:lnTo>
                  <a:pt x="428010" y="1226797"/>
                </a:lnTo>
                <a:lnTo>
                  <a:pt x="435081" y="1271084"/>
                </a:lnTo>
                <a:lnTo>
                  <a:pt x="445881" y="1314295"/>
                </a:lnTo>
                <a:lnTo>
                  <a:pt x="460879" y="1356311"/>
                </a:lnTo>
                <a:lnTo>
                  <a:pt x="480541" y="1397016"/>
                </a:lnTo>
                <a:lnTo>
                  <a:pt x="505336" y="1436293"/>
                </a:lnTo>
                <a:lnTo>
                  <a:pt x="536369" y="1473246"/>
                </a:lnTo>
                <a:lnTo>
                  <a:pt x="571093" y="1505842"/>
                </a:lnTo>
                <a:lnTo>
                  <a:pt x="609085" y="1534323"/>
                </a:lnTo>
                <a:lnTo>
                  <a:pt x="649921" y="1558932"/>
                </a:lnTo>
                <a:lnTo>
                  <a:pt x="693177" y="1579909"/>
                </a:lnTo>
                <a:lnTo>
                  <a:pt x="738431" y="1597498"/>
                </a:lnTo>
                <a:lnTo>
                  <a:pt x="785257" y="1611941"/>
                </a:lnTo>
                <a:lnTo>
                  <a:pt x="833234" y="1623478"/>
                </a:lnTo>
                <a:lnTo>
                  <a:pt x="881936" y="1632354"/>
                </a:lnTo>
                <a:lnTo>
                  <a:pt x="930941" y="1638808"/>
                </a:lnTo>
                <a:lnTo>
                  <a:pt x="979825" y="1643084"/>
                </a:lnTo>
                <a:lnTo>
                  <a:pt x="1028165" y="1645424"/>
                </a:lnTo>
                <a:lnTo>
                  <a:pt x="1077533" y="1646460"/>
                </a:lnTo>
                <a:lnTo>
                  <a:pt x="1225032" y="1647791"/>
                </a:lnTo>
                <a:lnTo>
                  <a:pt x="1273795" y="1648988"/>
                </a:lnTo>
                <a:lnTo>
                  <a:pt x="1322256" y="1651233"/>
                </a:lnTo>
                <a:lnTo>
                  <a:pt x="1370353" y="1654931"/>
                </a:lnTo>
                <a:lnTo>
                  <a:pt x="1418027" y="1660485"/>
                </a:lnTo>
                <a:lnTo>
                  <a:pt x="1465216" y="1668298"/>
                </a:lnTo>
                <a:lnTo>
                  <a:pt x="1511861" y="1678773"/>
                </a:lnTo>
                <a:lnTo>
                  <a:pt x="1557901" y="1692315"/>
                </a:lnTo>
                <a:lnTo>
                  <a:pt x="1603276" y="1709325"/>
                </a:lnTo>
                <a:lnTo>
                  <a:pt x="1646568" y="1729913"/>
                </a:lnTo>
                <a:lnTo>
                  <a:pt x="1687894" y="1753990"/>
                </a:lnTo>
                <a:lnTo>
                  <a:pt x="1727141" y="1781336"/>
                </a:lnTo>
                <a:lnTo>
                  <a:pt x="1764199" y="1811728"/>
                </a:lnTo>
                <a:lnTo>
                  <a:pt x="1798956" y="1844944"/>
                </a:lnTo>
                <a:lnTo>
                  <a:pt x="1831302" y="1880761"/>
                </a:lnTo>
                <a:lnTo>
                  <a:pt x="1861125" y="1918959"/>
                </a:lnTo>
                <a:lnTo>
                  <a:pt x="1888315" y="1959314"/>
                </a:lnTo>
                <a:lnTo>
                  <a:pt x="1912760" y="2001604"/>
                </a:lnTo>
                <a:lnTo>
                  <a:pt x="1934350" y="2045608"/>
                </a:lnTo>
                <a:lnTo>
                  <a:pt x="1946033" y="2074150"/>
                </a:lnTo>
                <a:close/>
              </a:path>
              <a:path w="1946275" h="2074545">
                <a:moveTo>
                  <a:pt x="1206342" y="1154603"/>
                </a:moveTo>
                <a:lnTo>
                  <a:pt x="1137782" y="1144899"/>
                </a:lnTo>
                <a:lnTo>
                  <a:pt x="1079685" y="1115398"/>
                </a:lnTo>
                <a:lnTo>
                  <a:pt x="1033647" y="1070587"/>
                </a:lnTo>
                <a:lnTo>
                  <a:pt x="1001263" y="1014951"/>
                </a:lnTo>
                <a:lnTo>
                  <a:pt x="984130" y="952978"/>
                </a:lnTo>
                <a:lnTo>
                  <a:pt x="981781" y="921016"/>
                </a:lnTo>
                <a:lnTo>
                  <a:pt x="983843" y="889152"/>
                </a:lnTo>
                <a:lnTo>
                  <a:pt x="1001997" y="827962"/>
                </a:lnTo>
                <a:lnTo>
                  <a:pt x="1040190" y="773892"/>
                </a:lnTo>
                <a:lnTo>
                  <a:pt x="1100016" y="731429"/>
                </a:lnTo>
                <a:lnTo>
                  <a:pt x="1138540" y="715952"/>
                </a:lnTo>
                <a:lnTo>
                  <a:pt x="1180114" y="705740"/>
                </a:lnTo>
                <a:lnTo>
                  <a:pt x="1219305" y="702573"/>
                </a:lnTo>
                <a:lnTo>
                  <a:pt x="1255908" y="705829"/>
                </a:lnTo>
                <a:lnTo>
                  <a:pt x="1320531" y="729114"/>
                </a:lnTo>
                <a:lnTo>
                  <a:pt x="1372345" y="770610"/>
                </a:lnTo>
                <a:lnTo>
                  <a:pt x="1409711" y="825334"/>
                </a:lnTo>
                <a:lnTo>
                  <a:pt x="1430992" y="888302"/>
                </a:lnTo>
                <a:lnTo>
                  <a:pt x="1435088" y="921319"/>
                </a:lnTo>
                <a:lnTo>
                  <a:pt x="1434548" y="954528"/>
                </a:lnTo>
                <a:lnTo>
                  <a:pt x="1418743" y="1019029"/>
                </a:lnTo>
                <a:lnTo>
                  <a:pt x="1381937" y="1076820"/>
                </a:lnTo>
                <a:lnTo>
                  <a:pt x="1322493" y="1122918"/>
                </a:lnTo>
                <a:lnTo>
                  <a:pt x="1283770" y="1140024"/>
                </a:lnTo>
                <a:lnTo>
                  <a:pt x="1244047" y="1150629"/>
                </a:lnTo>
                <a:lnTo>
                  <a:pt x="1206342" y="1154603"/>
                </a:lnTo>
                <a:close/>
              </a:path>
            </a:pathLst>
          </a:custGeom>
          <a:solidFill>
            <a:srgbClr val="DEA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8885810"/>
            <a:ext cx="1687830" cy="1401445"/>
          </a:xfrm>
          <a:custGeom>
            <a:avLst/>
            <a:gdLst/>
            <a:ahLst/>
            <a:cxnLst/>
            <a:rect l="l" t="t" r="r" b="b"/>
            <a:pathLst>
              <a:path w="1687830" h="1401445">
                <a:moveTo>
                  <a:pt x="993141" y="1401189"/>
                </a:moveTo>
                <a:lnTo>
                  <a:pt x="805844" y="1401189"/>
                </a:lnTo>
                <a:lnTo>
                  <a:pt x="771296" y="1393711"/>
                </a:lnTo>
                <a:lnTo>
                  <a:pt x="573646" y="1354107"/>
                </a:lnTo>
                <a:lnTo>
                  <a:pt x="526448" y="1343718"/>
                </a:lnTo>
                <a:lnTo>
                  <a:pt x="479551" y="1332377"/>
                </a:lnTo>
                <a:lnTo>
                  <a:pt x="433194" y="1319767"/>
                </a:lnTo>
                <a:lnTo>
                  <a:pt x="387614" y="1305571"/>
                </a:lnTo>
                <a:lnTo>
                  <a:pt x="343049" y="1289470"/>
                </a:lnTo>
                <a:lnTo>
                  <a:pt x="299738" y="1271149"/>
                </a:lnTo>
                <a:lnTo>
                  <a:pt x="257918" y="1250289"/>
                </a:lnTo>
                <a:lnTo>
                  <a:pt x="217828" y="1226574"/>
                </a:lnTo>
                <a:lnTo>
                  <a:pt x="179704" y="1199686"/>
                </a:lnTo>
                <a:lnTo>
                  <a:pt x="143786" y="1169307"/>
                </a:lnTo>
                <a:lnTo>
                  <a:pt x="110311" y="1135121"/>
                </a:lnTo>
                <a:lnTo>
                  <a:pt x="79108" y="1096582"/>
                </a:lnTo>
                <a:lnTo>
                  <a:pt x="52283" y="1056156"/>
                </a:lnTo>
                <a:lnTo>
                  <a:pt x="29472" y="1014016"/>
                </a:lnTo>
                <a:lnTo>
                  <a:pt x="10310" y="970337"/>
                </a:lnTo>
                <a:lnTo>
                  <a:pt x="0" y="941090"/>
                </a:lnTo>
                <a:lnTo>
                  <a:pt x="0" y="700173"/>
                </a:lnTo>
                <a:lnTo>
                  <a:pt x="4240" y="740310"/>
                </a:lnTo>
                <a:lnTo>
                  <a:pt x="11246" y="790226"/>
                </a:lnTo>
                <a:lnTo>
                  <a:pt x="20269" y="838852"/>
                </a:lnTo>
                <a:lnTo>
                  <a:pt x="31712" y="886024"/>
                </a:lnTo>
                <a:lnTo>
                  <a:pt x="45980" y="931584"/>
                </a:lnTo>
                <a:lnTo>
                  <a:pt x="63475" y="975368"/>
                </a:lnTo>
                <a:lnTo>
                  <a:pt x="84600" y="1017216"/>
                </a:lnTo>
                <a:lnTo>
                  <a:pt x="109760" y="1056966"/>
                </a:lnTo>
                <a:lnTo>
                  <a:pt x="139357" y="1094456"/>
                </a:lnTo>
                <a:lnTo>
                  <a:pt x="172609" y="1127311"/>
                </a:lnTo>
                <a:lnTo>
                  <a:pt x="208341" y="1156394"/>
                </a:lnTo>
                <a:lnTo>
                  <a:pt x="246374" y="1182048"/>
                </a:lnTo>
                <a:lnTo>
                  <a:pt x="286524" y="1204616"/>
                </a:lnTo>
                <a:lnTo>
                  <a:pt x="328610" y="1224441"/>
                </a:lnTo>
                <a:lnTo>
                  <a:pt x="372451" y="1241865"/>
                </a:lnTo>
                <a:lnTo>
                  <a:pt x="417866" y="1257232"/>
                </a:lnTo>
                <a:lnTo>
                  <a:pt x="464672" y="1270884"/>
                </a:lnTo>
                <a:lnTo>
                  <a:pt x="512689" y="1283165"/>
                </a:lnTo>
                <a:lnTo>
                  <a:pt x="561734" y="1294417"/>
                </a:lnTo>
                <a:lnTo>
                  <a:pt x="662185" y="1315206"/>
                </a:lnTo>
                <a:lnTo>
                  <a:pt x="758824" y="1334440"/>
                </a:lnTo>
                <a:lnTo>
                  <a:pt x="806897" y="1344929"/>
                </a:lnTo>
                <a:lnTo>
                  <a:pt x="854510" y="1356465"/>
                </a:lnTo>
                <a:lnTo>
                  <a:pt x="901441" y="1369398"/>
                </a:lnTo>
                <a:lnTo>
                  <a:pt x="947468" y="1384076"/>
                </a:lnTo>
                <a:lnTo>
                  <a:pt x="992368" y="1400847"/>
                </a:lnTo>
                <a:lnTo>
                  <a:pt x="993141" y="1401189"/>
                </a:lnTo>
                <a:close/>
              </a:path>
              <a:path w="1687830" h="1401445">
                <a:moveTo>
                  <a:pt x="1428999" y="513536"/>
                </a:moveTo>
                <a:lnTo>
                  <a:pt x="1386519" y="510178"/>
                </a:lnTo>
                <a:lnTo>
                  <a:pt x="1346218" y="499739"/>
                </a:lnTo>
                <a:lnTo>
                  <a:pt x="1308095" y="481676"/>
                </a:lnTo>
                <a:lnTo>
                  <a:pt x="1272151" y="455444"/>
                </a:lnTo>
                <a:lnTo>
                  <a:pt x="1240281" y="420777"/>
                </a:lnTo>
                <a:lnTo>
                  <a:pt x="1214704" y="381431"/>
                </a:lnTo>
                <a:lnTo>
                  <a:pt x="1195905" y="338534"/>
                </a:lnTo>
                <a:lnTo>
                  <a:pt x="1184367" y="293217"/>
                </a:lnTo>
                <a:lnTo>
                  <a:pt x="1180575" y="246609"/>
                </a:lnTo>
                <a:lnTo>
                  <a:pt x="1185013" y="199839"/>
                </a:lnTo>
                <a:lnTo>
                  <a:pt x="1197519" y="155813"/>
                </a:lnTo>
                <a:lnTo>
                  <a:pt x="1217286" y="116789"/>
                </a:lnTo>
                <a:lnTo>
                  <a:pt x="1243831" y="82929"/>
                </a:lnTo>
                <a:lnTo>
                  <a:pt x="1276669" y="54394"/>
                </a:lnTo>
                <a:lnTo>
                  <a:pt x="1315317" y="31345"/>
                </a:lnTo>
                <a:lnTo>
                  <a:pt x="1359289" y="13945"/>
                </a:lnTo>
                <a:lnTo>
                  <a:pt x="1411739" y="1928"/>
                </a:lnTo>
                <a:lnTo>
                  <a:pt x="1460460" y="0"/>
                </a:lnTo>
                <a:lnTo>
                  <a:pt x="1505165" y="7060"/>
                </a:lnTo>
                <a:lnTo>
                  <a:pt x="1545566" y="22009"/>
                </a:lnTo>
                <a:lnTo>
                  <a:pt x="1581377" y="43748"/>
                </a:lnTo>
                <a:lnTo>
                  <a:pt x="1600179" y="60418"/>
                </a:lnTo>
                <a:lnTo>
                  <a:pt x="1440618" y="60418"/>
                </a:lnTo>
                <a:lnTo>
                  <a:pt x="1423190" y="61417"/>
                </a:lnTo>
                <a:lnTo>
                  <a:pt x="1370908" y="72037"/>
                </a:lnTo>
                <a:lnTo>
                  <a:pt x="1322255" y="94638"/>
                </a:lnTo>
                <a:lnTo>
                  <a:pt x="1282317" y="126498"/>
                </a:lnTo>
                <a:lnTo>
                  <a:pt x="1253271" y="165982"/>
                </a:lnTo>
                <a:lnTo>
                  <a:pt x="1237296" y="211458"/>
                </a:lnTo>
                <a:lnTo>
                  <a:pt x="1235934" y="265193"/>
                </a:lnTo>
                <a:lnTo>
                  <a:pt x="1248188" y="318928"/>
                </a:lnTo>
                <a:lnTo>
                  <a:pt x="1272423" y="368306"/>
                </a:lnTo>
                <a:lnTo>
                  <a:pt x="1307006" y="408970"/>
                </a:lnTo>
                <a:lnTo>
                  <a:pt x="1349214" y="433932"/>
                </a:lnTo>
                <a:lnTo>
                  <a:pt x="1396323" y="447456"/>
                </a:lnTo>
                <a:lnTo>
                  <a:pt x="1446699" y="448999"/>
                </a:lnTo>
                <a:lnTo>
                  <a:pt x="1602540" y="448999"/>
                </a:lnTo>
                <a:lnTo>
                  <a:pt x="1564165" y="475206"/>
                </a:lnTo>
                <a:lnTo>
                  <a:pt x="1516138" y="496108"/>
                </a:lnTo>
                <a:lnTo>
                  <a:pt x="1494353" y="502916"/>
                </a:lnTo>
                <a:lnTo>
                  <a:pt x="1472569" y="507001"/>
                </a:lnTo>
                <a:lnTo>
                  <a:pt x="1450784" y="509996"/>
                </a:lnTo>
                <a:lnTo>
                  <a:pt x="1428999" y="513536"/>
                </a:lnTo>
                <a:close/>
              </a:path>
              <a:path w="1687830" h="1401445">
                <a:moveTo>
                  <a:pt x="1602540" y="448999"/>
                </a:moveTo>
                <a:lnTo>
                  <a:pt x="1446699" y="448999"/>
                </a:lnTo>
                <a:lnTo>
                  <a:pt x="1498710" y="438016"/>
                </a:lnTo>
                <a:lnTo>
                  <a:pt x="1547233" y="414119"/>
                </a:lnTo>
                <a:lnTo>
                  <a:pt x="1583866" y="383413"/>
                </a:lnTo>
                <a:lnTo>
                  <a:pt x="1609525" y="347627"/>
                </a:lnTo>
                <a:lnTo>
                  <a:pt x="1625123" y="308486"/>
                </a:lnTo>
                <a:lnTo>
                  <a:pt x="1631576" y="267720"/>
                </a:lnTo>
                <a:lnTo>
                  <a:pt x="1629798" y="227056"/>
                </a:lnTo>
                <a:lnTo>
                  <a:pt x="1620703" y="188221"/>
                </a:lnTo>
                <a:lnTo>
                  <a:pt x="1601974" y="148161"/>
                </a:lnTo>
                <a:lnTo>
                  <a:pt x="1574044" y="113119"/>
                </a:lnTo>
                <a:lnTo>
                  <a:pt x="1537469" y="85328"/>
                </a:lnTo>
                <a:lnTo>
                  <a:pt x="1492808" y="67018"/>
                </a:lnTo>
                <a:lnTo>
                  <a:pt x="1440618" y="60418"/>
                </a:lnTo>
                <a:lnTo>
                  <a:pt x="1600179" y="60418"/>
                </a:lnTo>
                <a:lnTo>
                  <a:pt x="1638083" y="103194"/>
                </a:lnTo>
                <a:lnTo>
                  <a:pt x="1658403" y="138703"/>
                </a:lnTo>
                <a:lnTo>
                  <a:pt x="1672986" y="176602"/>
                </a:lnTo>
                <a:lnTo>
                  <a:pt x="1683481" y="216438"/>
                </a:lnTo>
                <a:lnTo>
                  <a:pt x="1687664" y="257756"/>
                </a:lnTo>
                <a:lnTo>
                  <a:pt x="1685250" y="299456"/>
                </a:lnTo>
                <a:lnTo>
                  <a:pt x="1675950" y="340439"/>
                </a:lnTo>
                <a:lnTo>
                  <a:pt x="1659479" y="379606"/>
                </a:lnTo>
                <a:lnTo>
                  <a:pt x="1635549" y="415855"/>
                </a:lnTo>
                <a:lnTo>
                  <a:pt x="1603873" y="448089"/>
                </a:lnTo>
                <a:lnTo>
                  <a:pt x="1602540" y="448999"/>
                </a:lnTo>
                <a:close/>
              </a:path>
            </a:pathLst>
          </a:custGeom>
          <a:solidFill>
            <a:srgbClr val="906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5245" y="3282719"/>
            <a:ext cx="5644515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20449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1526" y="2584574"/>
            <a:ext cx="16384946" cy="715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/>
              <a:t>EduBotics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680" y="4412956"/>
            <a:ext cx="9831705" cy="2532380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algn="ctr" marL="12065" marR="5080" indent="-635">
              <a:lnSpc>
                <a:spcPts val="6150"/>
              </a:lnSpc>
              <a:spcBef>
                <a:spcPts val="1375"/>
              </a:spcBef>
            </a:pPr>
            <a:r>
              <a:rPr dirty="0" sz="6200" spc="-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nh</a:t>
            </a:r>
            <a:r>
              <a:rPr dirty="0" sz="6200" spc="-23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200" b="1">
                <a:solidFill>
                  <a:srgbClr val="234F4E"/>
                </a:solidFill>
                <a:latin typeface="Tahoma"/>
                <a:cs typeface="Tahoma"/>
              </a:rPr>
              <a:t>c</a:t>
            </a:r>
            <a:r>
              <a:rPr dirty="0" sz="6200" spc="-229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90" b="1">
                <a:solidFill>
                  <a:srgbClr val="234F4E"/>
                </a:solidFill>
                <a:latin typeface="Tahoma"/>
                <a:cs typeface="Tahoma"/>
              </a:rPr>
              <a:t>g</a:t>
            </a:r>
            <a:r>
              <a:rPr dirty="0" sz="6200" spc="-615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85" b="1">
                <a:solidFill>
                  <a:srgbClr val="234F4E"/>
                </a:solidFill>
                <a:latin typeface="Tahoma"/>
                <a:cs typeface="Tahoma"/>
              </a:rPr>
              <a:t>d</a:t>
            </a:r>
            <a:r>
              <a:rPr dirty="0" sz="6200" spc="-145" b="1">
                <a:solidFill>
                  <a:srgbClr val="234F4E"/>
                </a:solidFill>
                <a:latin typeface="Tahoma"/>
                <a:cs typeface="Tahoma"/>
              </a:rPr>
              <a:t>u</a:t>
            </a:r>
            <a:r>
              <a:rPr dirty="0" sz="6200" spc="200" b="1">
                <a:solidFill>
                  <a:srgbClr val="234F4E"/>
                </a:solidFill>
                <a:latin typeface="Tahoma"/>
                <a:cs typeface="Tahoma"/>
              </a:rPr>
              <a:t>c</a:t>
            </a:r>
            <a:r>
              <a:rPr dirty="0" sz="6200" spc="-23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-345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r>
              <a:rPr dirty="0" sz="6200" spc="-229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80" b="1">
                <a:solidFill>
                  <a:srgbClr val="234F4E"/>
                </a:solidFill>
                <a:latin typeface="Tahoma"/>
                <a:cs typeface="Tahoma"/>
              </a:rPr>
              <a:t>o</a:t>
            </a:r>
            <a:r>
              <a:rPr dirty="0" sz="6200" spc="-125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-615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375" b="1">
                <a:solidFill>
                  <a:srgbClr val="234F4E"/>
                </a:solidFill>
                <a:latin typeface="Tahoma"/>
                <a:cs typeface="Tahoma"/>
              </a:rPr>
              <a:t>w</a:t>
            </a:r>
            <a:r>
              <a:rPr dirty="0" sz="6200" spc="-229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345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r>
              <a:rPr dirty="0" sz="6200" spc="-80" b="1">
                <a:solidFill>
                  <a:srgbClr val="234F4E"/>
                </a:solidFill>
                <a:latin typeface="Tahoma"/>
                <a:cs typeface="Tahoma"/>
              </a:rPr>
              <a:t>h  </a:t>
            </a:r>
            <a:r>
              <a:rPr dirty="0" sz="6200" spc="-6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-1195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844" b="1">
                <a:solidFill>
                  <a:srgbClr val="234F4E"/>
                </a:solidFill>
                <a:latin typeface="Tahoma"/>
                <a:cs typeface="Tahoma"/>
              </a:rPr>
              <a:t>-</a:t>
            </a:r>
            <a:r>
              <a:rPr dirty="0" sz="6200" spc="-220" b="1">
                <a:solidFill>
                  <a:srgbClr val="234F4E"/>
                </a:solidFill>
                <a:latin typeface="Tahoma"/>
                <a:cs typeface="Tahoma"/>
              </a:rPr>
              <a:t>P</a:t>
            </a:r>
            <a:r>
              <a:rPr dirty="0" sz="6200" spc="-80" b="1">
                <a:solidFill>
                  <a:srgbClr val="234F4E"/>
                </a:solidFill>
                <a:latin typeface="Tahoma"/>
                <a:cs typeface="Tahoma"/>
              </a:rPr>
              <a:t>o</a:t>
            </a:r>
            <a:r>
              <a:rPr dirty="0" sz="6200" spc="-375" b="1">
                <a:solidFill>
                  <a:srgbClr val="234F4E"/>
                </a:solidFill>
                <a:latin typeface="Tahoma"/>
                <a:cs typeface="Tahoma"/>
              </a:rPr>
              <a:t>w</a:t>
            </a:r>
            <a:r>
              <a:rPr dirty="0" sz="6200" spc="-10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-340" b="1">
                <a:solidFill>
                  <a:srgbClr val="234F4E"/>
                </a:solidFill>
                <a:latin typeface="Tahoma"/>
                <a:cs typeface="Tahoma"/>
              </a:rPr>
              <a:t>r</a:t>
            </a:r>
            <a:r>
              <a:rPr dirty="0" sz="6200" spc="-10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90" b="1">
                <a:solidFill>
                  <a:srgbClr val="234F4E"/>
                </a:solidFill>
                <a:latin typeface="Tahoma"/>
                <a:cs typeface="Tahoma"/>
              </a:rPr>
              <a:t>d</a:t>
            </a:r>
            <a:r>
              <a:rPr dirty="0" sz="6200" spc="-615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1195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-345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r>
              <a:rPr dirty="0" sz="6200" spc="-10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-340" b="1">
                <a:solidFill>
                  <a:srgbClr val="234F4E"/>
                </a:solidFill>
                <a:latin typeface="Tahoma"/>
                <a:cs typeface="Tahoma"/>
              </a:rPr>
              <a:t>r</a:t>
            </a:r>
            <a:r>
              <a:rPr dirty="0" sz="6200" spc="-23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200" b="1">
                <a:solidFill>
                  <a:srgbClr val="234F4E"/>
                </a:solidFill>
                <a:latin typeface="Tahoma"/>
                <a:cs typeface="Tahoma"/>
              </a:rPr>
              <a:t>c</a:t>
            </a:r>
            <a:r>
              <a:rPr dirty="0" sz="6200" spc="-345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r>
              <a:rPr dirty="0" sz="6200" spc="-229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90" b="1">
                <a:solidFill>
                  <a:srgbClr val="234F4E"/>
                </a:solidFill>
                <a:latin typeface="Tahoma"/>
                <a:cs typeface="Tahoma"/>
              </a:rPr>
              <a:t>v</a:t>
            </a:r>
            <a:r>
              <a:rPr dirty="0" sz="6200" spc="-70" b="1">
                <a:solidFill>
                  <a:srgbClr val="234F4E"/>
                </a:solidFill>
                <a:latin typeface="Tahoma"/>
                <a:cs typeface="Tahoma"/>
              </a:rPr>
              <a:t>e  </a:t>
            </a:r>
            <a:r>
              <a:rPr dirty="0" sz="6200" spc="185" b="1">
                <a:solidFill>
                  <a:srgbClr val="234F4E"/>
                </a:solidFill>
                <a:latin typeface="Tahoma"/>
                <a:cs typeface="Tahoma"/>
              </a:rPr>
              <a:t>L</a:t>
            </a:r>
            <a:r>
              <a:rPr dirty="0" sz="6200" spc="-10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-23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-340" b="1">
                <a:solidFill>
                  <a:srgbClr val="234F4E"/>
                </a:solidFill>
                <a:latin typeface="Tahoma"/>
                <a:cs typeface="Tahoma"/>
              </a:rPr>
              <a:t>r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-229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130" b="1">
                <a:solidFill>
                  <a:srgbClr val="234F4E"/>
                </a:solidFill>
                <a:latin typeface="Tahoma"/>
                <a:cs typeface="Tahoma"/>
              </a:rPr>
              <a:t>n</a:t>
            </a:r>
            <a:r>
              <a:rPr dirty="0" sz="6200" spc="90" b="1">
                <a:solidFill>
                  <a:srgbClr val="234F4E"/>
                </a:solidFill>
                <a:latin typeface="Tahoma"/>
                <a:cs typeface="Tahoma"/>
              </a:rPr>
              <a:t>g</a:t>
            </a:r>
            <a:r>
              <a:rPr dirty="0" sz="6200" spc="-615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220" b="1">
                <a:solidFill>
                  <a:srgbClr val="234F4E"/>
                </a:solidFill>
                <a:latin typeface="Tahoma"/>
                <a:cs typeface="Tahoma"/>
              </a:rPr>
              <a:t>P</a:t>
            </a:r>
            <a:r>
              <a:rPr dirty="0" sz="6200" spc="-150" b="1">
                <a:solidFill>
                  <a:srgbClr val="234F4E"/>
                </a:solidFill>
                <a:latin typeface="Tahoma"/>
                <a:cs typeface="Tahoma"/>
              </a:rPr>
              <a:t>l</a:t>
            </a:r>
            <a:r>
              <a:rPr dirty="0" sz="6200" spc="-235" b="1">
                <a:solidFill>
                  <a:srgbClr val="234F4E"/>
                </a:solidFill>
                <a:latin typeface="Tahoma"/>
                <a:cs typeface="Tahoma"/>
              </a:rPr>
              <a:t>a</a:t>
            </a:r>
            <a:r>
              <a:rPr dirty="0" sz="6200" spc="-345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r>
              <a:rPr dirty="0" sz="6200" spc="-285" b="1">
                <a:solidFill>
                  <a:srgbClr val="234F4E"/>
                </a:solidFill>
                <a:latin typeface="Tahoma"/>
                <a:cs typeface="Tahoma"/>
              </a:rPr>
              <a:t>f</a:t>
            </a:r>
            <a:r>
              <a:rPr dirty="0" sz="6200" spc="-80" b="1">
                <a:solidFill>
                  <a:srgbClr val="234F4E"/>
                </a:solidFill>
                <a:latin typeface="Tahoma"/>
                <a:cs typeface="Tahoma"/>
              </a:rPr>
              <a:t>o</a:t>
            </a:r>
            <a:r>
              <a:rPr dirty="0" sz="6200" spc="-340" b="1">
                <a:solidFill>
                  <a:srgbClr val="234F4E"/>
                </a:solidFill>
                <a:latin typeface="Tahoma"/>
                <a:cs typeface="Tahoma"/>
              </a:rPr>
              <a:t>r</a:t>
            </a:r>
            <a:r>
              <a:rPr dirty="0" sz="6200" spc="-240" b="1">
                <a:solidFill>
                  <a:srgbClr val="234F4E"/>
                </a:solidFill>
                <a:latin typeface="Tahoma"/>
                <a:cs typeface="Tahoma"/>
              </a:rPr>
              <a:t>m</a:t>
            </a:r>
            <a:r>
              <a:rPr dirty="0" sz="6200" spc="-620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285" b="1">
                <a:solidFill>
                  <a:srgbClr val="234F4E"/>
                </a:solidFill>
                <a:latin typeface="Tahoma"/>
                <a:cs typeface="Tahoma"/>
              </a:rPr>
              <a:t>f</a:t>
            </a:r>
            <a:r>
              <a:rPr dirty="0" sz="6200" spc="-80" b="1">
                <a:solidFill>
                  <a:srgbClr val="234F4E"/>
                </a:solidFill>
                <a:latin typeface="Tahoma"/>
                <a:cs typeface="Tahoma"/>
              </a:rPr>
              <a:t>o</a:t>
            </a:r>
            <a:r>
              <a:rPr dirty="0" sz="6200" spc="-335" b="1">
                <a:solidFill>
                  <a:srgbClr val="234F4E"/>
                </a:solidFill>
                <a:latin typeface="Tahoma"/>
                <a:cs typeface="Tahoma"/>
              </a:rPr>
              <a:t>r</a:t>
            </a:r>
            <a:r>
              <a:rPr dirty="0" sz="6200" spc="-615" b="1">
                <a:solidFill>
                  <a:srgbClr val="234F4E"/>
                </a:solidFill>
                <a:latin typeface="Tahoma"/>
                <a:cs typeface="Tahoma"/>
              </a:rPr>
              <a:t> </a:t>
            </a:r>
            <a:r>
              <a:rPr dirty="0" sz="6200" spc="-90" b="1">
                <a:solidFill>
                  <a:srgbClr val="234F4E"/>
                </a:solidFill>
                <a:latin typeface="Tahoma"/>
                <a:cs typeface="Tahoma"/>
              </a:rPr>
              <a:t>K</a:t>
            </a:r>
            <a:r>
              <a:rPr dirty="0" sz="6200" spc="-1195" b="1">
                <a:solidFill>
                  <a:srgbClr val="234F4E"/>
                </a:solidFill>
                <a:latin typeface="Tahoma"/>
                <a:cs typeface="Tahoma"/>
              </a:rPr>
              <a:t>I</a:t>
            </a:r>
            <a:r>
              <a:rPr dirty="0" sz="6200" spc="-5" b="1">
                <a:solidFill>
                  <a:srgbClr val="234F4E"/>
                </a:solidFill>
                <a:latin typeface="Tahoma"/>
                <a:cs typeface="Tahoma"/>
              </a:rPr>
              <a:t>E</a:t>
            </a:r>
            <a:r>
              <a:rPr dirty="0" sz="6200" spc="60" b="1">
                <a:solidFill>
                  <a:srgbClr val="234F4E"/>
                </a:solidFill>
                <a:latin typeface="Tahoma"/>
                <a:cs typeface="Tahoma"/>
              </a:rPr>
              <a:t>T</a:t>
            </a:r>
            <a:endParaRPr sz="6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799204" cy="3848100"/>
          </a:xfrm>
          <a:custGeom>
            <a:avLst/>
            <a:gdLst/>
            <a:ahLst/>
            <a:cxnLst/>
            <a:rect l="l" t="t" r="r" b="b"/>
            <a:pathLst>
              <a:path w="3799204" h="3848100">
                <a:moveTo>
                  <a:pt x="1315705" y="3568700"/>
                </a:moveTo>
                <a:lnTo>
                  <a:pt x="704150" y="3568700"/>
                </a:lnTo>
                <a:lnTo>
                  <a:pt x="651720" y="3556000"/>
                </a:lnTo>
                <a:lnTo>
                  <a:pt x="599481" y="3556000"/>
                </a:lnTo>
                <a:lnTo>
                  <a:pt x="547438" y="3543300"/>
                </a:lnTo>
                <a:lnTo>
                  <a:pt x="222111" y="3454400"/>
                </a:lnTo>
                <a:lnTo>
                  <a:pt x="177223" y="3429000"/>
                </a:lnTo>
                <a:lnTo>
                  <a:pt x="132744" y="3416300"/>
                </a:lnTo>
                <a:lnTo>
                  <a:pt x="1819" y="3340100"/>
                </a:lnTo>
                <a:lnTo>
                  <a:pt x="0" y="3340100"/>
                </a:lnTo>
                <a:lnTo>
                  <a:pt x="0" y="0"/>
                </a:lnTo>
                <a:lnTo>
                  <a:pt x="3185063" y="0"/>
                </a:lnTo>
                <a:lnTo>
                  <a:pt x="3199510" y="12700"/>
                </a:lnTo>
                <a:lnTo>
                  <a:pt x="3231599" y="50800"/>
                </a:lnTo>
                <a:lnTo>
                  <a:pt x="3262730" y="88900"/>
                </a:lnTo>
                <a:lnTo>
                  <a:pt x="3292923" y="139700"/>
                </a:lnTo>
                <a:lnTo>
                  <a:pt x="3322199" y="177800"/>
                </a:lnTo>
                <a:lnTo>
                  <a:pt x="3350578" y="228600"/>
                </a:lnTo>
                <a:lnTo>
                  <a:pt x="3378082" y="266700"/>
                </a:lnTo>
                <a:lnTo>
                  <a:pt x="3404732" y="317500"/>
                </a:lnTo>
                <a:lnTo>
                  <a:pt x="3430547" y="355600"/>
                </a:lnTo>
                <a:lnTo>
                  <a:pt x="3455549" y="406400"/>
                </a:lnTo>
                <a:lnTo>
                  <a:pt x="3478751" y="444500"/>
                </a:lnTo>
                <a:lnTo>
                  <a:pt x="3500737" y="495300"/>
                </a:lnTo>
                <a:lnTo>
                  <a:pt x="3521546" y="546100"/>
                </a:lnTo>
                <a:lnTo>
                  <a:pt x="3541213" y="584200"/>
                </a:lnTo>
                <a:lnTo>
                  <a:pt x="3559775" y="635000"/>
                </a:lnTo>
                <a:lnTo>
                  <a:pt x="3577270" y="685800"/>
                </a:lnTo>
                <a:lnTo>
                  <a:pt x="3593735" y="723900"/>
                </a:lnTo>
                <a:lnTo>
                  <a:pt x="3609205" y="774700"/>
                </a:lnTo>
                <a:lnTo>
                  <a:pt x="3623719" y="825500"/>
                </a:lnTo>
                <a:lnTo>
                  <a:pt x="3638138" y="876300"/>
                </a:lnTo>
                <a:lnTo>
                  <a:pt x="3651393" y="927100"/>
                </a:lnTo>
                <a:lnTo>
                  <a:pt x="3663412" y="977900"/>
                </a:lnTo>
                <a:lnTo>
                  <a:pt x="3674122" y="1028700"/>
                </a:lnTo>
                <a:lnTo>
                  <a:pt x="3683453" y="1092200"/>
                </a:lnTo>
                <a:lnTo>
                  <a:pt x="3691332" y="1143000"/>
                </a:lnTo>
                <a:lnTo>
                  <a:pt x="3766626" y="1143000"/>
                </a:lnTo>
                <a:lnTo>
                  <a:pt x="3764535" y="1155700"/>
                </a:lnTo>
                <a:lnTo>
                  <a:pt x="3755153" y="1206500"/>
                </a:lnTo>
                <a:lnTo>
                  <a:pt x="3744808" y="1257300"/>
                </a:lnTo>
                <a:lnTo>
                  <a:pt x="3733558" y="1308100"/>
                </a:lnTo>
                <a:lnTo>
                  <a:pt x="3721459" y="1358900"/>
                </a:lnTo>
                <a:lnTo>
                  <a:pt x="3717495" y="1384300"/>
                </a:lnTo>
                <a:lnTo>
                  <a:pt x="3714495" y="1397000"/>
                </a:lnTo>
                <a:lnTo>
                  <a:pt x="3712735" y="1409700"/>
                </a:lnTo>
                <a:lnTo>
                  <a:pt x="3712490" y="1435100"/>
                </a:lnTo>
                <a:lnTo>
                  <a:pt x="3713405" y="1485900"/>
                </a:lnTo>
                <a:lnTo>
                  <a:pt x="3713090" y="1536700"/>
                </a:lnTo>
                <a:lnTo>
                  <a:pt x="3711558" y="1587500"/>
                </a:lnTo>
                <a:lnTo>
                  <a:pt x="3708826" y="1625600"/>
                </a:lnTo>
                <a:lnTo>
                  <a:pt x="3707847" y="1638300"/>
                </a:lnTo>
                <a:lnTo>
                  <a:pt x="3636425" y="1638300"/>
                </a:lnTo>
                <a:lnTo>
                  <a:pt x="3628623" y="1651000"/>
                </a:lnTo>
                <a:lnTo>
                  <a:pt x="3626996" y="1663700"/>
                </a:lnTo>
                <a:lnTo>
                  <a:pt x="3608754" y="1714500"/>
                </a:lnTo>
                <a:lnTo>
                  <a:pt x="3589663" y="1752600"/>
                </a:lnTo>
                <a:lnTo>
                  <a:pt x="3569710" y="1803400"/>
                </a:lnTo>
                <a:lnTo>
                  <a:pt x="3548881" y="1854200"/>
                </a:lnTo>
                <a:lnTo>
                  <a:pt x="3527160" y="1892300"/>
                </a:lnTo>
                <a:lnTo>
                  <a:pt x="3504534" y="1943100"/>
                </a:lnTo>
                <a:lnTo>
                  <a:pt x="3481789" y="1981200"/>
                </a:lnTo>
                <a:lnTo>
                  <a:pt x="3458425" y="2032000"/>
                </a:lnTo>
                <a:lnTo>
                  <a:pt x="3434433" y="2070100"/>
                </a:lnTo>
                <a:lnTo>
                  <a:pt x="3409808" y="2108200"/>
                </a:lnTo>
                <a:lnTo>
                  <a:pt x="3384543" y="2159000"/>
                </a:lnTo>
                <a:lnTo>
                  <a:pt x="3358632" y="2197100"/>
                </a:lnTo>
                <a:lnTo>
                  <a:pt x="3332070" y="2235200"/>
                </a:lnTo>
                <a:lnTo>
                  <a:pt x="3304849" y="2273300"/>
                </a:lnTo>
                <a:lnTo>
                  <a:pt x="3276963" y="2324100"/>
                </a:lnTo>
                <a:lnTo>
                  <a:pt x="3248407" y="2362200"/>
                </a:lnTo>
                <a:lnTo>
                  <a:pt x="3219173" y="2400300"/>
                </a:lnTo>
                <a:lnTo>
                  <a:pt x="3189256" y="2438400"/>
                </a:lnTo>
                <a:lnTo>
                  <a:pt x="3158649" y="2476500"/>
                </a:lnTo>
                <a:lnTo>
                  <a:pt x="3125707" y="2514600"/>
                </a:lnTo>
                <a:lnTo>
                  <a:pt x="3092184" y="2552700"/>
                </a:lnTo>
                <a:lnTo>
                  <a:pt x="3058077" y="2590800"/>
                </a:lnTo>
                <a:lnTo>
                  <a:pt x="3023380" y="2628900"/>
                </a:lnTo>
                <a:lnTo>
                  <a:pt x="2988092" y="2667000"/>
                </a:lnTo>
                <a:lnTo>
                  <a:pt x="2952208" y="2705100"/>
                </a:lnTo>
                <a:lnTo>
                  <a:pt x="2915724" y="2743200"/>
                </a:lnTo>
                <a:lnTo>
                  <a:pt x="2878638" y="2781300"/>
                </a:lnTo>
                <a:lnTo>
                  <a:pt x="2840945" y="2819400"/>
                </a:lnTo>
                <a:lnTo>
                  <a:pt x="2802642" y="2857500"/>
                </a:lnTo>
                <a:lnTo>
                  <a:pt x="2763725" y="2882900"/>
                </a:lnTo>
                <a:lnTo>
                  <a:pt x="2724190" y="2921000"/>
                </a:lnTo>
                <a:lnTo>
                  <a:pt x="2684035" y="2946400"/>
                </a:lnTo>
                <a:lnTo>
                  <a:pt x="2643826" y="2984500"/>
                </a:lnTo>
                <a:lnTo>
                  <a:pt x="2603166" y="3009900"/>
                </a:lnTo>
                <a:lnTo>
                  <a:pt x="2562052" y="3048000"/>
                </a:lnTo>
                <a:lnTo>
                  <a:pt x="2478461" y="3098800"/>
                </a:lnTo>
                <a:lnTo>
                  <a:pt x="2435981" y="3136900"/>
                </a:lnTo>
                <a:lnTo>
                  <a:pt x="2305781" y="3213100"/>
                </a:lnTo>
                <a:lnTo>
                  <a:pt x="2171414" y="3289300"/>
                </a:lnTo>
                <a:lnTo>
                  <a:pt x="2125693" y="3314700"/>
                </a:lnTo>
                <a:lnTo>
                  <a:pt x="2079503" y="3327400"/>
                </a:lnTo>
                <a:lnTo>
                  <a:pt x="1985711" y="3378200"/>
                </a:lnTo>
                <a:lnTo>
                  <a:pt x="1938997" y="3390900"/>
                </a:lnTo>
                <a:lnTo>
                  <a:pt x="1892118" y="3416300"/>
                </a:lnTo>
                <a:lnTo>
                  <a:pt x="1797855" y="3441700"/>
                </a:lnTo>
                <a:lnTo>
                  <a:pt x="1750465" y="3467100"/>
                </a:lnTo>
                <a:lnTo>
                  <a:pt x="1462335" y="3543300"/>
                </a:lnTo>
                <a:lnTo>
                  <a:pt x="1413655" y="3543300"/>
                </a:lnTo>
                <a:lnTo>
                  <a:pt x="1315705" y="3568700"/>
                </a:lnTo>
                <a:close/>
              </a:path>
              <a:path w="3799204" h="3848100">
                <a:moveTo>
                  <a:pt x="3766626" y="1143000"/>
                </a:moveTo>
                <a:lnTo>
                  <a:pt x="3700876" y="1143000"/>
                </a:lnTo>
                <a:lnTo>
                  <a:pt x="3705187" y="1117600"/>
                </a:lnTo>
                <a:lnTo>
                  <a:pt x="3709536" y="1079500"/>
                </a:lnTo>
                <a:lnTo>
                  <a:pt x="3713853" y="1054100"/>
                </a:lnTo>
                <a:lnTo>
                  <a:pt x="3718067" y="1016000"/>
                </a:lnTo>
                <a:lnTo>
                  <a:pt x="3724090" y="965200"/>
                </a:lnTo>
                <a:lnTo>
                  <a:pt x="3728662" y="914400"/>
                </a:lnTo>
                <a:lnTo>
                  <a:pt x="3731846" y="850900"/>
                </a:lnTo>
                <a:lnTo>
                  <a:pt x="3733705" y="800100"/>
                </a:lnTo>
                <a:lnTo>
                  <a:pt x="3734303" y="749300"/>
                </a:lnTo>
                <a:lnTo>
                  <a:pt x="3733703" y="698500"/>
                </a:lnTo>
                <a:lnTo>
                  <a:pt x="3731969" y="635000"/>
                </a:lnTo>
                <a:lnTo>
                  <a:pt x="3729163" y="584200"/>
                </a:lnTo>
                <a:lnTo>
                  <a:pt x="3725506" y="533400"/>
                </a:lnTo>
                <a:lnTo>
                  <a:pt x="3720635" y="482600"/>
                </a:lnTo>
                <a:lnTo>
                  <a:pt x="3714559" y="444500"/>
                </a:lnTo>
                <a:lnTo>
                  <a:pt x="3707287" y="393700"/>
                </a:lnTo>
                <a:lnTo>
                  <a:pt x="3698826" y="342900"/>
                </a:lnTo>
                <a:lnTo>
                  <a:pt x="3689185" y="292100"/>
                </a:lnTo>
                <a:lnTo>
                  <a:pt x="3678374" y="241300"/>
                </a:lnTo>
                <a:lnTo>
                  <a:pt x="3666399" y="203200"/>
                </a:lnTo>
                <a:lnTo>
                  <a:pt x="3653271" y="152400"/>
                </a:lnTo>
                <a:lnTo>
                  <a:pt x="3638933" y="101600"/>
                </a:lnTo>
                <a:lnTo>
                  <a:pt x="3623492" y="63500"/>
                </a:lnTo>
                <a:lnTo>
                  <a:pt x="3606939" y="12700"/>
                </a:lnTo>
                <a:lnTo>
                  <a:pt x="3600335" y="0"/>
                </a:lnTo>
                <a:lnTo>
                  <a:pt x="3670040" y="0"/>
                </a:lnTo>
                <a:lnTo>
                  <a:pt x="3680995" y="25400"/>
                </a:lnTo>
                <a:lnTo>
                  <a:pt x="3697260" y="76200"/>
                </a:lnTo>
                <a:lnTo>
                  <a:pt x="3712267" y="114300"/>
                </a:lnTo>
                <a:lnTo>
                  <a:pt x="3726049" y="165100"/>
                </a:lnTo>
                <a:lnTo>
                  <a:pt x="3738634" y="215900"/>
                </a:lnTo>
                <a:lnTo>
                  <a:pt x="3750055" y="266700"/>
                </a:lnTo>
                <a:lnTo>
                  <a:pt x="3760341" y="317500"/>
                </a:lnTo>
                <a:lnTo>
                  <a:pt x="3769524" y="368300"/>
                </a:lnTo>
                <a:lnTo>
                  <a:pt x="3778140" y="419100"/>
                </a:lnTo>
                <a:lnTo>
                  <a:pt x="3785435" y="469900"/>
                </a:lnTo>
                <a:lnTo>
                  <a:pt x="3791298" y="533400"/>
                </a:lnTo>
                <a:lnTo>
                  <a:pt x="3795618" y="584200"/>
                </a:lnTo>
                <a:lnTo>
                  <a:pt x="3798284" y="635000"/>
                </a:lnTo>
                <a:lnTo>
                  <a:pt x="3799186" y="685800"/>
                </a:lnTo>
                <a:lnTo>
                  <a:pt x="3798214" y="736600"/>
                </a:lnTo>
                <a:lnTo>
                  <a:pt x="3798553" y="787400"/>
                </a:lnTo>
                <a:lnTo>
                  <a:pt x="3797479" y="838200"/>
                </a:lnTo>
                <a:lnTo>
                  <a:pt x="3795050" y="901700"/>
                </a:lnTo>
                <a:lnTo>
                  <a:pt x="3791321" y="952500"/>
                </a:lnTo>
                <a:lnTo>
                  <a:pt x="3786349" y="1003300"/>
                </a:lnTo>
                <a:lnTo>
                  <a:pt x="3780190" y="1054100"/>
                </a:lnTo>
                <a:lnTo>
                  <a:pt x="3772900" y="1104900"/>
                </a:lnTo>
                <a:lnTo>
                  <a:pt x="3766626" y="1143000"/>
                </a:lnTo>
                <a:close/>
              </a:path>
              <a:path w="3799204" h="3848100">
                <a:moveTo>
                  <a:pt x="1802810" y="3784600"/>
                </a:moveTo>
                <a:lnTo>
                  <a:pt x="1420521" y="3784600"/>
                </a:lnTo>
                <a:lnTo>
                  <a:pt x="1467459" y="3771900"/>
                </a:lnTo>
                <a:lnTo>
                  <a:pt x="1517891" y="3771900"/>
                </a:lnTo>
                <a:lnTo>
                  <a:pt x="1568166" y="3759200"/>
                </a:lnTo>
                <a:lnTo>
                  <a:pt x="1618281" y="3759200"/>
                </a:lnTo>
                <a:lnTo>
                  <a:pt x="1668233" y="3746500"/>
                </a:lnTo>
                <a:lnTo>
                  <a:pt x="1718019" y="3746500"/>
                </a:lnTo>
                <a:lnTo>
                  <a:pt x="1969299" y="3683000"/>
                </a:lnTo>
                <a:lnTo>
                  <a:pt x="2018736" y="3657600"/>
                </a:lnTo>
                <a:lnTo>
                  <a:pt x="2116426" y="3632200"/>
                </a:lnTo>
                <a:lnTo>
                  <a:pt x="2212525" y="3581400"/>
                </a:lnTo>
                <a:lnTo>
                  <a:pt x="2259973" y="3568700"/>
                </a:lnTo>
                <a:lnTo>
                  <a:pt x="2307019" y="3543300"/>
                </a:lnTo>
                <a:lnTo>
                  <a:pt x="2491142" y="3441700"/>
                </a:lnTo>
                <a:lnTo>
                  <a:pt x="2533573" y="3416300"/>
                </a:lnTo>
                <a:lnTo>
                  <a:pt x="2616598" y="3365500"/>
                </a:lnTo>
                <a:lnTo>
                  <a:pt x="2697149" y="3314700"/>
                </a:lnTo>
                <a:lnTo>
                  <a:pt x="2736489" y="3276600"/>
                </a:lnTo>
                <a:lnTo>
                  <a:pt x="2775202" y="3251200"/>
                </a:lnTo>
                <a:lnTo>
                  <a:pt x="2813282" y="3225800"/>
                </a:lnTo>
                <a:lnTo>
                  <a:pt x="2850729" y="3187700"/>
                </a:lnTo>
                <a:lnTo>
                  <a:pt x="2887537" y="3149600"/>
                </a:lnTo>
                <a:lnTo>
                  <a:pt x="2923704" y="3124200"/>
                </a:lnTo>
                <a:lnTo>
                  <a:pt x="2959226" y="3086100"/>
                </a:lnTo>
                <a:lnTo>
                  <a:pt x="2994101" y="3048000"/>
                </a:lnTo>
                <a:lnTo>
                  <a:pt x="3029817" y="3009900"/>
                </a:lnTo>
                <a:lnTo>
                  <a:pt x="3064657" y="2971800"/>
                </a:lnTo>
                <a:lnTo>
                  <a:pt x="3098629" y="2933700"/>
                </a:lnTo>
                <a:lnTo>
                  <a:pt x="3131742" y="2895600"/>
                </a:lnTo>
                <a:lnTo>
                  <a:pt x="3164003" y="2857500"/>
                </a:lnTo>
                <a:lnTo>
                  <a:pt x="3195420" y="2819400"/>
                </a:lnTo>
                <a:lnTo>
                  <a:pt x="3226002" y="2768600"/>
                </a:lnTo>
                <a:lnTo>
                  <a:pt x="3255757" y="2730500"/>
                </a:lnTo>
                <a:lnTo>
                  <a:pt x="3284355" y="2692400"/>
                </a:lnTo>
                <a:lnTo>
                  <a:pt x="3311860" y="2641600"/>
                </a:lnTo>
                <a:lnTo>
                  <a:pt x="3338283" y="2603500"/>
                </a:lnTo>
                <a:lnTo>
                  <a:pt x="3363639" y="2552700"/>
                </a:lnTo>
                <a:lnTo>
                  <a:pt x="3387940" y="2514600"/>
                </a:lnTo>
                <a:lnTo>
                  <a:pt x="3411199" y="2463800"/>
                </a:lnTo>
                <a:lnTo>
                  <a:pt x="3433430" y="2425700"/>
                </a:lnTo>
                <a:lnTo>
                  <a:pt x="3454644" y="2374900"/>
                </a:lnTo>
                <a:lnTo>
                  <a:pt x="3474855" y="2324100"/>
                </a:lnTo>
                <a:lnTo>
                  <a:pt x="3494077" y="2273300"/>
                </a:lnTo>
                <a:lnTo>
                  <a:pt x="3512321" y="2235200"/>
                </a:lnTo>
                <a:lnTo>
                  <a:pt x="3529601" y="2184400"/>
                </a:lnTo>
                <a:lnTo>
                  <a:pt x="3546024" y="2133600"/>
                </a:lnTo>
                <a:lnTo>
                  <a:pt x="3561048" y="2082800"/>
                </a:lnTo>
                <a:lnTo>
                  <a:pt x="3574731" y="2032000"/>
                </a:lnTo>
                <a:lnTo>
                  <a:pt x="3587131" y="1981200"/>
                </a:lnTo>
                <a:lnTo>
                  <a:pt x="3598305" y="1930400"/>
                </a:lnTo>
                <a:lnTo>
                  <a:pt x="3608310" y="1879600"/>
                </a:lnTo>
                <a:lnTo>
                  <a:pt x="3617203" y="1828800"/>
                </a:lnTo>
                <a:lnTo>
                  <a:pt x="3625041" y="1778000"/>
                </a:lnTo>
                <a:lnTo>
                  <a:pt x="3629852" y="1739900"/>
                </a:lnTo>
                <a:lnTo>
                  <a:pt x="3634248" y="1714500"/>
                </a:lnTo>
                <a:lnTo>
                  <a:pt x="3636886" y="1676400"/>
                </a:lnTo>
                <a:lnTo>
                  <a:pt x="3636425" y="1638300"/>
                </a:lnTo>
                <a:lnTo>
                  <a:pt x="3707847" y="1638300"/>
                </a:lnTo>
                <a:lnTo>
                  <a:pt x="3704908" y="1676400"/>
                </a:lnTo>
                <a:lnTo>
                  <a:pt x="3699819" y="1727200"/>
                </a:lnTo>
                <a:lnTo>
                  <a:pt x="3693574" y="1778000"/>
                </a:lnTo>
                <a:lnTo>
                  <a:pt x="3686187" y="1828800"/>
                </a:lnTo>
                <a:lnTo>
                  <a:pt x="3677673" y="1879600"/>
                </a:lnTo>
                <a:lnTo>
                  <a:pt x="3668047" y="1917700"/>
                </a:lnTo>
                <a:lnTo>
                  <a:pt x="3657654" y="1968500"/>
                </a:lnTo>
                <a:lnTo>
                  <a:pt x="3646339" y="2019300"/>
                </a:lnTo>
                <a:lnTo>
                  <a:pt x="3634096" y="2070100"/>
                </a:lnTo>
                <a:lnTo>
                  <a:pt x="3620917" y="2108200"/>
                </a:lnTo>
                <a:lnTo>
                  <a:pt x="3606794" y="2159000"/>
                </a:lnTo>
                <a:lnTo>
                  <a:pt x="3591722" y="2197100"/>
                </a:lnTo>
                <a:lnTo>
                  <a:pt x="3575691" y="2247900"/>
                </a:lnTo>
                <a:lnTo>
                  <a:pt x="3558696" y="2298700"/>
                </a:lnTo>
                <a:lnTo>
                  <a:pt x="3540729" y="2336800"/>
                </a:lnTo>
                <a:lnTo>
                  <a:pt x="3521782" y="2387600"/>
                </a:lnTo>
                <a:lnTo>
                  <a:pt x="3500677" y="2425700"/>
                </a:lnTo>
                <a:lnTo>
                  <a:pt x="3478665" y="2476500"/>
                </a:lnTo>
                <a:lnTo>
                  <a:pt x="3455739" y="2527300"/>
                </a:lnTo>
                <a:lnTo>
                  <a:pt x="3431889" y="2565400"/>
                </a:lnTo>
                <a:lnTo>
                  <a:pt x="3407109" y="2616200"/>
                </a:lnTo>
                <a:lnTo>
                  <a:pt x="3381389" y="2654300"/>
                </a:lnTo>
                <a:lnTo>
                  <a:pt x="3354721" y="2705100"/>
                </a:lnTo>
                <a:lnTo>
                  <a:pt x="3327099" y="2743200"/>
                </a:lnTo>
                <a:lnTo>
                  <a:pt x="3298512" y="2781300"/>
                </a:lnTo>
                <a:lnTo>
                  <a:pt x="3268953" y="2832100"/>
                </a:lnTo>
                <a:lnTo>
                  <a:pt x="3238414" y="2870200"/>
                </a:lnTo>
                <a:lnTo>
                  <a:pt x="3206887" y="2908300"/>
                </a:lnTo>
                <a:lnTo>
                  <a:pt x="3175862" y="2946400"/>
                </a:lnTo>
                <a:lnTo>
                  <a:pt x="3144122" y="2984500"/>
                </a:lnTo>
                <a:lnTo>
                  <a:pt x="3111666" y="3022600"/>
                </a:lnTo>
                <a:lnTo>
                  <a:pt x="3078493" y="3060700"/>
                </a:lnTo>
                <a:lnTo>
                  <a:pt x="3044602" y="3098800"/>
                </a:lnTo>
                <a:lnTo>
                  <a:pt x="3009992" y="3124200"/>
                </a:lnTo>
                <a:lnTo>
                  <a:pt x="2974661" y="3162300"/>
                </a:lnTo>
                <a:lnTo>
                  <a:pt x="2938609" y="3200400"/>
                </a:lnTo>
                <a:lnTo>
                  <a:pt x="2901834" y="3225800"/>
                </a:lnTo>
                <a:lnTo>
                  <a:pt x="2864337" y="3263900"/>
                </a:lnTo>
                <a:lnTo>
                  <a:pt x="2824024" y="3289300"/>
                </a:lnTo>
                <a:lnTo>
                  <a:pt x="2783120" y="3327400"/>
                </a:lnTo>
                <a:lnTo>
                  <a:pt x="2741625" y="3352800"/>
                </a:lnTo>
                <a:lnTo>
                  <a:pt x="2699540" y="3390900"/>
                </a:lnTo>
                <a:lnTo>
                  <a:pt x="2613604" y="3441700"/>
                </a:lnTo>
                <a:lnTo>
                  <a:pt x="2569756" y="3479800"/>
                </a:lnTo>
                <a:lnTo>
                  <a:pt x="2480303" y="3530600"/>
                </a:lnTo>
                <a:lnTo>
                  <a:pt x="2388515" y="3581400"/>
                </a:lnTo>
                <a:lnTo>
                  <a:pt x="2341297" y="3606800"/>
                </a:lnTo>
                <a:lnTo>
                  <a:pt x="2293652" y="3619500"/>
                </a:lnTo>
                <a:lnTo>
                  <a:pt x="2197109" y="3670300"/>
                </a:lnTo>
                <a:lnTo>
                  <a:pt x="2148225" y="3683000"/>
                </a:lnTo>
                <a:lnTo>
                  <a:pt x="2098943" y="3708400"/>
                </a:lnTo>
                <a:lnTo>
                  <a:pt x="1897975" y="3759200"/>
                </a:lnTo>
                <a:lnTo>
                  <a:pt x="1802810" y="3784600"/>
                </a:lnTo>
                <a:close/>
              </a:path>
              <a:path w="3799204" h="3848100">
                <a:moveTo>
                  <a:pt x="1658731" y="3822700"/>
                </a:moveTo>
                <a:lnTo>
                  <a:pt x="788211" y="3822700"/>
                </a:lnTo>
                <a:lnTo>
                  <a:pt x="537606" y="3759200"/>
                </a:lnTo>
                <a:lnTo>
                  <a:pt x="397183" y="3721100"/>
                </a:lnTo>
                <a:lnTo>
                  <a:pt x="351069" y="3695700"/>
                </a:lnTo>
                <a:lnTo>
                  <a:pt x="259878" y="3670300"/>
                </a:lnTo>
                <a:lnTo>
                  <a:pt x="214799" y="3644900"/>
                </a:lnTo>
                <a:lnTo>
                  <a:pt x="170063" y="3632200"/>
                </a:lnTo>
                <a:lnTo>
                  <a:pt x="81620" y="3581400"/>
                </a:lnTo>
                <a:lnTo>
                  <a:pt x="35851" y="3568700"/>
                </a:lnTo>
                <a:lnTo>
                  <a:pt x="0" y="3543300"/>
                </a:lnTo>
                <a:lnTo>
                  <a:pt x="0" y="3467100"/>
                </a:lnTo>
                <a:lnTo>
                  <a:pt x="39580" y="3492500"/>
                </a:lnTo>
                <a:lnTo>
                  <a:pt x="129212" y="3543300"/>
                </a:lnTo>
                <a:lnTo>
                  <a:pt x="174829" y="3556000"/>
                </a:lnTo>
                <a:lnTo>
                  <a:pt x="220979" y="3581400"/>
                </a:lnTo>
                <a:lnTo>
                  <a:pt x="267661" y="3594100"/>
                </a:lnTo>
                <a:lnTo>
                  <a:pt x="314874" y="3619500"/>
                </a:lnTo>
                <a:lnTo>
                  <a:pt x="361573" y="3632200"/>
                </a:lnTo>
                <a:lnTo>
                  <a:pt x="408439" y="3657600"/>
                </a:lnTo>
                <a:lnTo>
                  <a:pt x="741361" y="3746500"/>
                </a:lnTo>
                <a:lnTo>
                  <a:pt x="789640" y="3746500"/>
                </a:lnTo>
                <a:lnTo>
                  <a:pt x="886758" y="3771900"/>
                </a:lnTo>
                <a:lnTo>
                  <a:pt x="984637" y="3771900"/>
                </a:lnTo>
                <a:lnTo>
                  <a:pt x="1033867" y="3784600"/>
                </a:lnTo>
                <a:lnTo>
                  <a:pt x="1802810" y="3784600"/>
                </a:lnTo>
                <a:lnTo>
                  <a:pt x="1658731" y="3822700"/>
                </a:lnTo>
                <a:close/>
              </a:path>
              <a:path w="3799204" h="3848100">
                <a:moveTo>
                  <a:pt x="1167264" y="3581400"/>
                </a:moveTo>
                <a:lnTo>
                  <a:pt x="809553" y="3581400"/>
                </a:lnTo>
                <a:lnTo>
                  <a:pt x="756763" y="3568700"/>
                </a:lnTo>
                <a:lnTo>
                  <a:pt x="1216950" y="3568700"/>
                </a:lnTo>
                <a:lnTo>
                  <a:pt x="1167264" y="3581400"/>
                </a:lnTo>
                <a:close/>
              </a:path>
              <a:path w="3799204" h="3848100">
                <a:moveTo>
                  <a:pt x="1561901" y="3835400"/>
                </a:moveTo>
                <a:lnTo>
                  <a:pt x="889510" y="3835400"/>
                </a:lnTo>
                <a:lnTo>
                  <a:pt x="838782" y="3822700"/>
                </a:lnTo>
                <a:lnTo>
                  <a:pt x="1610388" y="3822700"/>
                </a:lnTo>
                <a:lnTo>
                  <a:pt x="1561901" y="3835400"/>
                </a:lnTo>
                <a:close/>
              </a:path>
              <a:path w="3799204" h="3848100">
                <a:moveTo>
                  <a:pt x="1474851" y="3848100"/>
                </a:moveTo>
                <a:lnTo>
                  <a:pt x="991448" y="3848100"/>
                </a:lnTo>
                <a:lnTo>
                  <a:pt x="940397" y="3835400"/>
                </a:lnTo>
                <a:lnTo>
                  <a:pt x="1513282" y="3835400"/>
                </a:lnTo>
                <a:lnTo>
                  <a:pt x="1474851" y="3848100"/>
                </a:lnTo>
                <a:close/>
              </a:path>
            </a:pathLst>
          </a:custGeom>
          <a:solidFill>
            <a:srgbClr val="D8ED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321668" y="2954268"/>
            <a:ext cx="13966825" cy="7332980"/>
            <a:chOff x="4321668" y="2954268"/>
            <a:chExt cx="13966825" cy="73329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2775" y="3047163"/>
              <a:ext cx="6295224" cy="72398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09377" y="2954268"/>
              <a:ext cx="6379210" cy="7327900"/>
            </a:xfrm>
            <a:custGeom>
              <a:avLst/>
              <a:gdLst/>
              <a:ahLst/>
              <a:cxnLst/>
              <a:rect l="l" t="t" r="r" b="b"/>
              <a:pathLst>
                <a:path w="6379209" h="7327900">
                  <a:moveTo>
                    <a:pt x="4806968" y="12700"/>
                  </a:moveTo>
                  <a:lnTo>
                    <a:pt x="4516996" y="12700"/>
                  </a:lnTo>
                  <a:lnTo>
                    <a:pt x="4565207" y="0"/>
                  </a:lnTo>
                  <a:lnTo>
                    <a:pt x="4758757" y="0"/>
                  </a:lnTo>
                  <a:lnTo>
                    <a:pt x="4806968" y="12700"/>
                  </a:lnTo>
                  <a:close/>
                </a:path>
                <a:path w="6379209" h="7327900">
                  <a:moveTo>
                    <a:pt x="5046161" y="25400"/>
                  </a:moveTo>
                  <a:lnTo>
                    <a:pt x="4277806" y="25400"/>
                  </a:lnTo>
                  <a:lnTo>
                    <a:pt x="4325388" y="12700"/>
                  </a:lnTo>
                  <a:lnTo>
                    <a:pt x="4998579" y="12700"/>
                  </a:lnTo>
                  <a:lnTo>
                    <a:pt x="5046161" y="25400"/>
                  </a:lnTo>
                  <a:close/>
                </a:path>
                <a:path w="6379209" h="7327900">
                  <a:moveTo>
                    <a:pt x="5188100" y="38100"/>
                  </a:moveTo>
                  <a:lnTo>
                    <a:pt x="4135869" y="38100"/>
                  </a:lnTo>
                  <a:lnTo>
                    <a:pt x="4183044" y="25400"/>
                  </a:lnTo>
                  <a:lnTo>
                    <a:pt x="5140924" y="25400"/>
                  </a:lnTo>
                  <a:lnTo>
                    <a:pt x="5188100" y="38100"/>
                  </a:lnTo>
                  <a:close/>
                </a:path>
                <a:path w="6379209" h="7327900">
                  <a:moveTo>
                    <a:pt x="5282029" y="50800"/>
                  </a:moveTo>
                  <a:lnTo>
                    <a:pt x="4041941" y="50800"/>
                  </a:lnTo>
                  <a:lnTo>
                    <a:pt x="4088834" y="38100"/>
                  </a:lnTo>
                  <a:lnTo>
                    <a:pt x="5235136" y="38100"/>
                  </a:lnTo>
                  <a:lnTo>
                    <a:pt x="5282029" y="50800"/>
                  </a:lnTo>
                  <a:close/>
                </a:path>
                <a:path w="6379209" h="7327900">
                  <a:moveTo>
                    <a:pt x="5375378" y="63500"/>
                  </a:moveTo>
                  <a:lnTo>
                    <a:pt x="3948593" y="63500"/>
                  </a:lnTo>
                  <a:lnTo>
                    <a:pt x="3995194" y="50800"/>
                  </a:lnTo>
                  <a:lnTo>
                    <a:pt x="5328777" y="50800"/>
                  </a:lnTo>
                  <a:lnTo>
                    <a:pt x="5375378" y="63500"/>
                  </a:lnTo>
                  <a:close/>
                </a:path>
                <a:path w="6379209" h="7327900">
                  <a:moveTo>
                    <a:pt x="5468127" y="76200"/>
                  </a:moveTo>
                  <a:lnTo>
                    <a:pt x="3855845" y="76200"/>
                  </a:lnTo>
                  <a:lnTo>
                    <a:pt x="3902143" y="63500"/>
                  </a:lnTo>
                  <a:lnTo>
                    <a:pt x="5421828" y="63500"/>
                  </a:lnTo>
                  <a:lnTo>
                    <a:pt x="5468127" y="76200"/>
                  </a:lnTo>
                  <a:close/>
                </a:path>
                <a:path w="6379209" h="7327900">
                  <a:moveTo>
                    <a:pt x="5651750" y="114300"/>
                  </a:moveTo>
                  <a:lnTo>
                    <a:pt x="3672224" y="114300"/>
                  </a:lnTo>
                  <a:lnTo>
                    <a:pt x="3809702" y="76200"/>
                  </a:lnTo>
                  <a:lnTo>
                    <a:pt x="5514271" y="76200"/>
                  </a:lnTo>
                  <a:lnTo>
                    <a:pt x="5651750" y="114300"/>
                  </a:lnTo>
                  <a:close/>
                </a:path>
                <a:path w="6379209" h="7327900">
                  <a:moveTo>
                    <a:pt x="1048470" y="7327900"/>
                  </a:moveTo>
                  <a:lnTo>
                    <a:pt x="832414" y="7327900"/>
                  </a:lnTo>
                  <a:lnTo>
                    <a:pt x="806789" y="7289800"/>
                  </a:lnTo>
                  <a:lnTo>
                    <a:pt x="781516" y="7251700"/>
                  </a:lnTo>
                  <a:lnTo>
                    <a:pt x="756598" y="7213600"/>
                  </a:lnTo>
                  <a:lnTo>
                    <a:pt x="732036" y="7175500"/>
                  </a:lnTo>
                  <a:lnTo>
                    <a:pt x="707833" y="7137400"/>
                  </a:lnTo>
                  <a:lnTo>
                    <a:pt x="683992" y="7099300"/>
                  </a:lnTo>
                  <a:lnTo>
                    <a:pt x="660516" y="7061200"/>
                  </a:lnTo>
                  <a:lnTo>
                    <a:pt x="637405" y="7023100"/>
                  </a:lnTo>
                  <a:lnTo>
                    <a:pt x="614663" y="6972300"/>
                  </a:lnTo>
                  <a:lnTo>
                    <a:pt x="592293" y="6934200"/>
                  </a:lnTo>
                  <a:lnTo>
                    <a:pt x="570296" y="6896100"/>
                  </a:lnTo>
                  <a:lnTo>
                    <a:pt x="548675" y="6858000"/>
                  </a:lnTo>
                  <a:lnTo>
                    <a:pt x="527432" y="6819900"/>
                  </a:lnTo>
                  <a:lnTo>
                    <a:pt x="506571" y="6781800"/>
                  </a:lnTo>
                  <a:lnTo>
                    <a:pt x="486093" y="6743700"/>
                  </a:lnTo>
                  <a:lnTo>
                    <a:pt x="466000" y="6692900"/>
                  </a:lnTo>
                  <a:lnTo>
                    <a:pt x="446295" y="6654800"/>
                  </a:lnTo>
                  <a:lnTo>
                    <a:pt x="426981" y="6616700"/>
                  </a:lnTo>
                  <a:lnTo>
                    <a:pt x="408060" y="6578600"/>
                  </a:lnTo>
                  <a:lnTo>
                    <a:pt x="389534" y="6527800"/>
                  </a:lnTo>
                  <a:lnTo>
                    <a:pt x="371406" y="6489700"/>
                  </a:lnTo>
                  <a:lnTo>
                    <a:pt x="353677" y="6451600"/>
                  </a:lnTo>
                  <a:lnTo>
                    <a:pt x="336352" y="6400800"/>
                  </a:lnTo>
                  <a:lnTo>
                    <a:pt x="319431" y="6362700"/>
                  </a:lnTo>
                  <a:lnTo>
                    <a:pt x="302917" y="6324600"/>
                  </a:lnTo>
                  <a:lnTo>
                    <a:pt x="286814" y="6273800"/>
                  </a:lnTo>
                  <a:lnTo>
                    <a:pt x="271122" y="6235700"/>
                  </a:lnTo>
                  <a:lnTo>
                    <a:pt x="255845" y="6184900"/>
                  </a:lnTo>
                  <a:lnTo>
                    <a:pt x="240985" y="6146800"/>
                  </a:lnTo>
                  <a:lnTo>
                    <a:pt x="226544" y="6108700"/>
                  </a:lnTo>
                  <a:lnTo>
                    <a:pt x="212525" y="6057900"/>
                  </a:lnTo>
                  <a:lnTo>
                    <a:pt x="198930" y="6019800"/>
                  </a:lnTo>
                  <a:lnTo>
                    <a:pt x="185761" y="5969000"/>
                  </a:lnTo>
                  <a:lnTo>
                    <a:pt x="173022" y="5930900"/>
                  </a:lnTo>
                  <a:lnTo>
                    <a:pt x="160714" y="5880100"/>
                  </a:lnTo>
                  <a:lnTo>
                    <a:pt x="148840" y="5842000"/>
                  </a:lnTo>
                  <a:lnTo>
                    <a:pt x="137402" y="5791200"/>
                  </a:lnTo>
                  <a:lnTo>
                    <a:pt x="126402" y="5753100"/>
                  </a:lnTo>
                  <a:lnTo>
                    <a:pt x="115844" y="5702300"/>
                  </a:lnTo>
                  <a:lnTo>
                    <a:pt x="105729" y="5651500"/>
                  </a:lnTo>
                  <a:lnTo>
                    <a:pt x="96059" y="5613400"/>
                  </a:lnTo>
                  <a:lnTo>
                    <a:pt x="86838" y="5562600"/>
                  </a:lnTo>
                  <a:lnTo>
                    <a:pt x="78068" y="5524500"/>
                  </a:lnTo>
                  <a:lnTo>
                    <a:pt x="69750" y="5473700"/>
                  </a:lnTo>
                  <a:lnTo>
                    <a:pt x="61888" y="5422900"/>
                  </a:lnTo>
                  <a:lnTo>
                    <a:pt x="54484" y="5384800"/>
                  </a:lnTo>
                  <a:lnTo>
                    <a:pt x="47540" y="5334000"/>
                  </a:lnTo>
                  <a:lnTo>
                    <a:pt x="41059" y="5283200"/>
                  </a:lnTo>
                  <a:lnTo>
                    <a:pt x="35043" y="5245100"/>
                  </a:lnTo>
                  <a:lnTo>
                    <a:pt x="29494" y="5194300"/>
                  </a:lnTo>
                  <a:lnTo>
                    <a:pt x="24415" y="5143500"/>
                  </a:lnTo>
                  <a:lnTo>
                    <a:pt x="19809" y="5092700"/>
                  </a:lnTo>
                  <a:lnTo>
                    <a:pt x="15677" y="5054600"/>
                  </a:lnTo>
                  <a:lnTo>
                    <a:pt x="12022" y="5003800"/>
                  </a:lnTo>
                  <a:lnTo>
                    <a:pt x="8847" y="4953000"/>
                  </a:lnTo>
                  <a:lnTo>
                    <a:pt x="6154" y="4902200"/>
                  </a:lnTo>
                  <a:lnTo>
                    <a:pt x="3945" y="4864100"/>
                  </a:lnTo>
                  <a:lnTo>
                    <a:pt x="2222" y="4813300"/>
                  </a:lnTo>
                  <a:lnTo>
                    <a:pt x="989" y="4762500"/>
                  </a:lnTo>
                  <a:lnTo>
                    <a:pt x="247" y="4711700"/>
                  </a:lnTo>
                  <a:lnTo>
                    <a:pt x="0" y="4660900"/>
                  </a:lnTo>
                  <a:lnTo>
                    <a:pt x="247" y="4622800"/>
                  </a:lnTo>
                  <a:lnTo>
                    <a:pt x="989" y="4572000"/>
                  </a:lnTo>
                  <a:lnTo>
                    <a:pt x="2222" y="4521200"/>
                  </a:lnTo>
                  <a:lnTo>
                    <a:pt x="3945" y="4470400"/>
                  </a:lnTo>
                  <a:lnTo>
                    <a:pt x="6154" y="4419600"/>
                  </a:lnTo>
                  <a:lnTo>
                    <a:pt x="8847" y="4381500"/>
                  </a:lnTo>
                  <a:lnTo>
                    <a:pt x="12022" y="4330700"/>
                  </a:lnTo>
                  <a:lnTo>
                    <a:pt x="15677" y="4279900"/>
                  </a:lnTo>
                  <a:lnTo>
                    <a:pt x="19809" y="4229100"/>
                  </a:lnTo>
                  <a:lnTo>
                    <a:pt x="24416" y="4191000"/>
                  </a:lnTo>
                  <a:lnTo>
                    <a:pt x="29495" y="4140200"/>
                  </a:lnTo>
                  <a:lnTo>
                    <a:pt x="35043" y="4089400"/>
                  </a:lnTo>
                  <a:lnTo>
                    <a:pt x="41060" y="4051300"/>
                  </a:lnTo>
                  <a:lnTo>
                    <a:pt x="47541" y="4000500"/>
                  </a:lnTo>
                  <a:lnTo>
                    <a:pt x="54485" y="3949700"/>
                  </a:lnTo>
                  <a:lnTo>
                    <a:pt x="61889" y="3911600"/>
                  </a:lnTo>
                  <a:lnTo>
                    <a:pt x="69751" y="3860800"/>
                  </a:lnTo>
                  <a:lnTo>
                    <a:pt x="78068" y="3810000"/>
                  </a:lnTo>
                  <a:lnTo>
                    <a:pt x="86839" y="3771900"/>
                  </a:lnTo>
                  <a:lnTo>
                    <a:pt x="96060" y="3721100"/>
                  </a:lnTo>
                  <a:lnTo>
                    <a:pt x="105729" y="3670300"/>
                  </a:lnTo>
                  <a:lnTo>
                    <a:pt x="115845" y="3632200"/>
                  </a:lnTo>
                  <a:lnTo>
                    <a:pt x="126403" y="3581400"/>
                  </a:lnTo>
                  <a:lnTo>
                    <a:pt x="137403" y="3543300"/>
                  </a:lnTo>
                  <a:lnTo>
                    <a:pt x="148841" y="3492500"/>
                  </a:lnTo>
                  <a:lnTo>
                    <a:pt x="160715" y="3454400"/>
                  </a:lnTo>
                  <a:lnTo>
                    <a:pt x="173023" y="3403600"/>
                  </a:lnTo>
                  <a:lnTo>
                    <a:pt x="185763" y="3365500"/>
                  </a:lnTo>
                  <a:lnTo>
                    <a:pt x="198931" y="3314700"/>
                  </a:lnTo>
                  <a:lnTo>
                    <a:pt x="212526" y="3276600"/>
                  </a:lnTo>
                  <a:lnTo>
                    <a:pt x="226545" y="3225800"/>
                  </a:lnTo>
                  <a:lnTo>
                    <a:pt x="240986" y="3187700"/>
                  </a:lnTo>
                  <a:lnTo>
                    <a:pt x="255847" y="3136900"/>
                  </a:lnTo>
                  <a:lnTo>
                    <a:pt x="271124" y="3098800"/>
                  </a:lnTo>
                  <a:lnTo>
                    <a:pt x="286816" y="3060700"/>
                  </a:lnTo>
                  <a:lnTo>
                    <a:pt x="302920" y="3009900"/>
                  </a:lnTo>
                  <a:lnTo>
                    <a:pt x="319433" y="2971800"/>
                  </a:lnTo>
                  <a:lnTo>
                    <a:pt x="336354" y="2921000"/>
                  </a:lnTo>
                  <a:lnTo>
                    <a:pt x="353680" y="2882900"/>
                  </a:lnTo>
                  <a:lnTo>
                    <a:pt x="371408" y="2844800"/>
                  </a:lnTo>
                  <a:lnTo>
                    <a:pt x="389537" y="2806700"/>
                  </a:lnTo>
                  <a:lnTo>
                    <a:pt x="408063" y="2755900"/>
                  </a:lnTo>
                  <a:lnTo>
                    <a:pt x="426984" y="2717800"/>
                  </a:lnTo>
                  <a:lnTo>
                    <a:pt x="446298" y="2679700"/>
                  </a:lnTo>
                  <a:lnTo>
                    <a:pt x="466003" y="2641600"/>
                  </a:lnTo>
                  <a:lnTo>
                    <a:pt x="486096" y="2590800"/>
                  </a:lnTo>
                  <a:lnTo>
                    <a:pt x="506574" y="2552700"/>
                  </a:lnTo>
                  <a:lnTo>
                    <a:pt x="527436" y="2514600"/>
                  </a:lnTo>
                  <a:lnTo>
                    <a:pt x="548679" y="2476500"/>
                  </a:lnTo>
                  <a:lnTo>
                    <a:pt x="570300" y="2438400"/>
                  </a:lnTo>
                  <a:lnTo>
                    <a:pt x="592297" y="2387600"/>
                  </a:lnTo>
                  <a:lnTo>
                    <a:pt x="614667" y="2349500"/>
                  </a:lnTo>
                  <a:lnTo>
                    <a:pt x="637409" y="2311400"/>
                  </a:lnTo>
                  <a:lnTo>
                    <a:pt x="660520" y="2273300"/>
                  </a:lnTo>
                  <a:lnTo>
                    <a:pt x="683997" y="2235200"/>
                  </a:lnTo>
                  <a:lnTo>
                    <a:pt x="707838" y="2197100"/>
                  </a:lnTo>
                  <a:lnTo>
                    <a:pt x="732041" y="2159000"/>
                  </a:lnTo>
                  <a:lnTo>
                    <a:pt x="756603" y="2120900"/>
                  </a:lnTo>
                  <a:lnTo>
                    <a:pt x="781521" y="2082800"/>
                  </a:lnTo>
                  <a:lnTo>
                    <a:pt x="806794" y="2044700"/>
                  </a:lnTo>
                  <a:lnTo>
                    <a:pt x="832419" y="2006600"/>
                  </a:lnTo>
                  <a:lnTo>
                    <a:pt x="858394" y="1968500"/>
                  </a:lnTo>
                  <a:lnTo>
                    <a:pt x="884715" y="1930400"/>
                  </a:lnTo>
                  <a:lnTo>
                    <a:pt x="911382" y="1905000"/>
                  </a:lnTo>
                  <a:lnTo>
                    <a:pt x="938391" y="1866900"/>
                  </a:lnTo>
                  <a:lnTo>
                    <a:pt x="965739" y="1828800"/>
                  </a:lnTo>
                  <a:lnTo>
                    <a:pt x="993426" y="1790700"/>
                  </a:lnTo>
                  <a:lnTo>
                    <a:pt x="1021447" y="1752600"/>
                  </a:lnTo>
                  <a:lnTo>
                    <a:pt x="1049801" y="1727200"/>
                  </a:lnTo>
                  <a:lnTo>
                    <a:pt x="1078486" y="1689100"/>
                  </a:lnTo>
                  <a:lnTo>
                    <a:pt x="1107498" y="1651000"/>
                  </a:lnTo>
                  <a:lnTo>
                    <a:pt x="1136836" y="1612900"/>
                  </a:lnTo>
                  <a:lnTo>
                    <a:pt x="1166497" y="1587500"/>
                  </a:lnTo>
                  <a:lnTo>
                    <a:pt x="1196478" y="1549400"/>
                  </a:lnTo>
                  <a:lnTo>
                    <a:pt x="1226778" y="1511300"/>
                  </a:lnTo>
                  <a:lnTo>
                    <a:pt x="1257394" y="1485900"/>
                  </a:lnTo>
                  <a:lnTo>
                    <a:pt x="1288323" y="1447800"/>
                  </a:lnTo>
                  <a:lnTo>
                    <a:pt x="1319564" y="1422400"/>
                  </a:lnTo>
                  <a:lnTo>
                    <a:pt x="1351113" y="1384300"/>
                  </a:lnTo>
                  <a:lnTo>
                    <a:pt x="1382968" y="1358900"/>
                  </a:lnTo>
                  <a:lnTo>
                    <a:pt x="1415127" y="1320800"/>
                  </a:lnTo>
                  <a:lnTo>
                    <a:pt x="1447587" y="1295400"/>
                  </a:lnTo>
                  <a:lnTo>
                    <a:pt x="1480347" y="1257300"/>
                  </a:lnTo>
                  <a:lnTo>
                    <a:pt x="1546754" y="1206500"/>
                  </a:lnTo>
                  <a:lnTo>
                    <a:pt x="1580396" y="1168400"/>
                  </a:lnTo>
                  <a:lnTo>
                    <a:pt x="1648546" y="1117600"/>
                  </a:lnTo>
                  <a:lnTo>
                    <a:pt x="1683049" y="1079500"/>
                  </a:lnTo>
                  <a:lnTo>
                    <a:pt x="1788242" y="1003300"/>
                  </a:lnTo>
                  <a:lnTo>
                    <a:pt x="1823860" y="965200"/>
                  </a:lnTo>
                  <a:lnTo>
                    <a:pt x="1932338" y="889000"/>
                  </a:lnTo>
                  <a:lnTo>
                    <a:pt x="2080679" y="787400"/>
                  </a:lnTo>
                  <a:lnTo>
                    <a:pt x="2233112" y="685800"/>
                  </a:lnTo>
                  <a:lnTo>
                    <a:pt x="2271842" y="660400"/>
                  </a:lnTo>
                  <a:lnTo>
                    <a:pt x="2310815" y="647700"/>
                  </a:lnTo>
                  <a:lnTo>
                    <a:pt x="2429172" y="571500"/>
                  </a:lnTo>
                  <a:lnTo>
                    <a:pt x="2469096" y="558800"/>
                  </a:lnTo>
                  <a:lnTo>
                    <a:pt x="2549636" y="508000"/>
                  </a:lnTo>
                  <a:lnTo>
                    <a:pt x="2590248" y="495300"/>
                  </a:lnTo>
                  <a:lnTo>
                    <a:pt x="2672142" y="444500"/>
                  </a:lnTo>
                  <a:lnTo>
                    <a:pt x="2713420" y="431800"/>
                  </a:lnTo>
                  <a:lnTo>
                    <a:pt x="2754915" y="406400"/>
                  </a:lnTo>
                  <a:lnTo>
                    <a:pt x="2838546" y="381000"/>
                  </a:lnTo>
                  <a:lnTo>
                    <a:pt x="2880679" y="355600"/>
                  </a:lnTo>
                  <a:lnTo>
                    <a:pt x="2923018" y="342900"/>
                  </a:lnTo>
                  <a:lnTo>
                    <a:pt x="2965563" y="317500"/>
                  </a:lnTo>
                  <a:lnTo>
                    <a:pt x="3094405" y="279400"/>
                  </a:lnTo>
                  <a:lnTo>
                    <a:pt x="3137747" y="254000"/>
                  </a:lnTo>
                  <a:lnTo>
                    <a:pt x="3626723" y="114300"/>
                  </a:lnTo>
                  <a:lnTo>
                    <a:pt x="5697251" y="114300"/>
                  </a:lnTo>
                  <a:lnTo>
                    <a:pt x="5922207" y="177800"/>
                  </a:lnTo>
                  <a:lnTo>
                    <a:pt x="4374669" y="177800"/>
                  </a:lnTo>
                  <a:lnTo>
                    <a:pt x="4327231" y="190500"/>
                  </a:lnTo>
                  <a:lnTo>
                    <a:pt x="4232762" y="190500"/>
                  </a:lnTo>
                  <a:lnTo>
                    <a:pt x="4185736" y="203200"/>
                  </a:lnTo>
                  <a:lnTo>
                    <a:pt x="4138853" y="203200"/>
                  </a:lnTo>
                  <a:lnTo>
                    <a:pt x="4092114" y="215900"/>
                  </a:lnTo>
                  <a:lnTo>
                    <a:pt x="4045523" y="215900"/>
                  </a:lnTo>
                  <a:lnTo>
                    <a:pt x="3999081" y="228600"/>
                  </a:lnTo>
                  <a:lnTo>
                    <a:pt x="3952792" y="228600"/>
                  </a:lnTo>
                  <a:lnTo>
                    <a:pt x="3906659" y="241300"/>
                  </a:lnTo>
                  <a:lnTo>
                    <a:pt x="3860683" y="241300"/>
                  </a:lnTo>
                  <a:lnTo>
                    <a:pt x="3769214" y="266700"/>
                  </a:lnTo>
                  <a:lnTo>
                    <a:pt x="3723726" y="266700"/>
                  </a:lnTo>
                  <a:lnTo>
                    <a:pt x="3148590" y="431800"/>
                  </a:lnTo>
                  <a:lnTo>
                    <a:pt x="3105684" y="457200"/>
                  </a:lnTo>
                  <a:lnTo>
                    <a:pt x="2978200" y="495300"/>
                  </a:lnTo>
                  <a:lnTo>
                    <a:pt x="2936124" y="520700"/>
                  </a:lnTo>
                  <a:lnTo>
                    <a:pt x="2894262" y="533400"/>
                  </a:lnTo>
                  <a:lnTo>
                    <a:pt x="2852617" y="558800"/>
                  </a:lnTo>
                  <a:lnTo>
                    <a:pt x="2811190" y="571500"/>
                  </a:lnTo>
                  <a:lnTo>
                    <a:pt x="2769985" y="596900"/>
                  </a:lnTo>
                  <a:lnTo>
                    <a:pt x="2729003" y="609600"/>
                  </a:lnTo>
                  <a:lnTo>
                    <a:pt x="2688249" y="635000"/>
                  </a:lnTo>
                  <a:lnTo>
                    <a:pt x="2647723" y="647700"/>
                  </a:lnTo>
                  <a:lnTo>
                    <a:pt x="2567369" y="698500"/>
                  </a:lnTo>
                  <a:lnTo>
                    <a:pt x="2527546" y="711200"/>
                  </a:lnTo>
                  <a:lnTo>
                    <a:pt x="2448621" y="762000"/>
                  </a:lnTo>
                  <a:lnTo>
                    <a:pt x="2409524" y="774700"/>
                  </a:lnTo>
                  <a:lnTo>
                    <a:pt x="2255630" y="876300"/>
                  </a:lnTo>
                  <a:lnTo>
                    <a:pt x="2105850" y="977900"/>
                  </a:lnTo>
                  <a:lnTo>
                    <a:pt x="1996314" y="1054100"/>
                  </a:lnTo>
                  <a:lnTo>
                    <a:pt x="1889254" y="1130300"/>
                  </a:lnTo>
                  <a:lnTo>
                    <a:pt x="1854129" y="1168400"/>
                  </a:lnTo>
                  <a:lnTo>
                    <a:pt x="1750476" y="1244600"/>
                  </a:lnTo>
                  <a:lnTo>
                    <a:pt x="1716508" y="1282700"/>
                  </a:lnTo>
                  <a:lnTo>
                    <a:pt x="1649460" y="1333500"/>
                  </a:lnTo>
                  <a:lnTo>
                    <a:pt x="1616385" y="1371600"/>
                  </a:lnTo>
                  <a:lnTo>
                    <a:pt x="1551148" y="1422400"/>
                  </a:lnTo>
                  <a:lnTo>
                    <a:pt x="1518990" y="1460500"/>
                  </a:lnTo>
                  <a:lnTo>
                    <a:pt x="1487144" y="1485900"/>
                  </a:lnTo>
                  <a:lnTo>
                    <a:pt x="1455610" y="1524000"/>
                  </a:lnTo>
                  <a:lnTo>
                    <a:pt x="1424393" y="1549400"/>
                  </a:lnTo>
                  <a:lnTo>
                    <a:pt x="1393494" y="1587500"/>
                  </a:lnTo>
                  <a:lnTo>
                    <a:pt x="1362915" y="1625600"/>
                  </a:lnTo>
                  <a:lnTo>
                    <a:pt x="1332661" y="1651000"/>
                  </a:lnTo>
                  <a:lnTo>
                    <a:pt x="1302732" y="1689100"/>
                  </a:lnTo>
                  <a:lnTo>
                    <a:pt x="1273132" y="1714500"/>
                  </a:lnTo>
                  <a:lnTo>
                    <a:pt x="1243863" y="1752600"/>
                  </a:lnTo>
                  <a:lnTo>
                    <a:pt x="1214928" y="1790700"/>
                  </a:lnTo>
                  <a:lnTo>
                    <a:pt x="1186330" y="1828800"/>
                  </a:lnTo>
                  <a:lnTo>
                    <a:pt x="1158070" y="1854200"/>
                  </a:lnTo>
                  <a:lnTo>
                    <a:pt x="1130151" y="1892300"/>
                  </a:lnTo>
                  <a:lnTo>
                    <a:pt x="1102577" y="1930400"/>
                  </a:lnTo>
                  <a:lnTo>
                    <a:pt x="1075349" y="1968500"/>
                  </a:lnTo>
                  <a:lnTo>
                    <a:pt x="1048470" y="2006600"/>
                  </a:lnTo>
                  <a:lnTo>
                    <a:pt x="1021942" y="2032000"/>
                  </a:lnTo>
                  <a:lnTo>
                    <a:pt x="995769" y="2070100"/>
                  </a:lnTo>
                  <a:lnTo>
                    <a:pt x="969952" y="2108200"/>
                  </a:lnTo>
                  <a:lnTo>
                    <a:pt x="944495" y="2146300"/>
                  </a:lnTo>
                  <a:lnTo>
                    <a:pt x="919400" y="2184400"/>
                  </a:lnTo>
                  <a:lnTo>
                    <a:pt x="894668" y="2222500"/>
                  </a:lnTo>
                  <a:lnTo>
                    <a:pt x="870304" y="2260600"/>
                  </a:lnTo>
                  <a:lnTo>
                    <a:pt x="846309" y="2298700"/>
                  </a:lnTo>
                  <a:lnTo>
                    <a:pt x="822687" y="2336800"/>
                  </a:lnTo>
                  <a:lnTo>
                    <a:pt x="799438" y="2374900"/>
                  </a:lnTo>
                  <a:lnTo>
                    <a:pt x="776567" y="2413000"/>
                  </a:lnTo>
                  <a:lnTo>
                    <a:pt x="754076" y="2451100"/>
                  </a:lnTo>
                  <a:lnTo>
                    <a:pt x="731967" y="2489200"/>
                  </a:lnTo>
                  <a:lnTo>
                    <a:pt x="710242" y="2527300"/>
                  </a:lnTo>
                  <a:lnTo>
                    <a:pt x="688905" y="2565400"/>
                  </a:lnTo>
                  <a:lnTo>
                    <a:pt x="667958" y="2616200"/>
                  </a:lnTo>
                  <a:lnTo>
                    <a:pt x="647403" y="2654300"/>
                  </a:lnTo>
                  <a:lnTo>
                    <a:pt x="627243" y="2692400"/>
                  </a:lnTo>
                  <a:lnTo>
                    <a:pt x="607481" y="2730500"/>
                  </a:lnTo>
                  <a:lnTo>
                    <a:pt x="588119" y="2768600"/>
                  </a:lnTo>
                  <a:lnTo>
                    <a:pt x="569159" y="2819400"/>
                  </a:lnTo>
                  <a:lnTo>
                    <a:pt x="550605" y="2857500"/>
                  </a:lnTo>
                  <a:lnTo>
                    <a:pt x="532458" y="2895600"/>
                  </a:lnTo>
                  <a:lnTo>
                    <a:pt x="514722" y="2946400"/>
                  </a:lnTo>
                  <a:lnTo>
                    <a:pt x="497398" y="2984500"/>
                  </a:lnTo>
                  <a:lnTo>
                    <a:pt x="480490" y="3022600"/>
                  </a:lnTo>
                  <a:lnTo>
                    <a:pt x="464000" y="3073400"/>
                  </a:lnTo>
                  <a:lnTo>
                    <a:pt x="447930" y="3111500"/>
                  </a:lnTo>
                  <a:lnTo>
                    <a:pt x="432283" y="3149600"/>
                  </a:lnTo>
                  <a:lnTo>
                    <a:pt x="417062" y="3200400"/>
                  </a:lnTo>
                  <a:lnTo>
                    <a:pt x="402269" y="3238500"/>
                  </a:lnTo>
                  <a:lnTo>
                    <a:pt x="387907" y="3276600"/>
                  </a:lnTo>
                  <a:lnTo>
                    <a:pt x="373978" y="3327400"/>
                  </a:lnTo>
                  <a:lnTo>
                    <a:pt x="360485" y="3365500"/>
                  </a:lnTo>
                  <a:lnTo>
                    <a:pt x="347430" y="3416300"/>
                  </a:lnTo>
                  <a:lnTo>
                    <a:pt x="334816" y="3454400"/>
                  </a:lnTo>
                  <a:lnTo>
                    <a:pt x="322646" y="3505200"/>
                  </a:lnTo>
                  <a:lnTo>
                    <a:pt x="310922" y="3543300"/>
                  </a:lnTo>
                  <a:lnTo>
                    <a:pt x="299646" y="3594100"/>
                  </a:lnTo>
                  <a:lnTo>
                    <a:pt x="288821" y="3632200"/>
                  </a:lnTo>
                  <a:lnTo>
                    <a:pt x="278450" y="3683000"/>
                  </a:lnTo>
                  <a:lnTo>
                    <a:pt x="268535" y="3733800"/>
                  </a:lnTo>
                  <a:lnTo>
                    <a:pt x="259079" y="3771900"/>
                  </a:lnTo>
                  <a:lnTo>
                    <a:pt x="250084" y="3822700"/>
                  </a:lnTo>
                  <a:lnTo>
                    <a:pt x="241554" y="3860800"/>
                  </a:lnTo>
                  <a:lnTo>
                    <a:pt x="233489" y="3911600"/>
                  </a:lnTo>
                  <a:lnTo>
                    <a:pt x="225894" y="3962400"/>
                  </a:lnTo>
                  <a:lnTo>
                    <a:pt x="218770" y="4000500"/>
                  </a:lnTo>
                  <a:lnTo>
                    <a:pt x="212120" y="4051300"/>
                  </a:lnTo>
                  <a:lnTo>
                    <a:pt x="205947" y="4102100"/>
                  </a:lnTo>
                  <a:lnTo>
                    <a:pt x="200253" y="4140200"/>
                  </a:lnTo>
                  <a:lnTo>
                    <a:pt x="195041" y="4191000"/>
                  </a:lnTo>
                  <a:lnTo>
                    <a:pt x="190313" y="4241800"/>
                  </a:lnTo>
                  <a:lnTo>
                    <a:pt x="186072" y="4279900"/>
                  </a:lnTo>
                  <a:lnTo>
                    <a:pt x="182320" y="4330700"/>
                  </a:lnTo>
                  <a:lnTo>
                    <a:pt x="179060" y="4381500"/>
                  </a:lnTo>
                  <a:lnTo>
                    <a:pt x="176295" y="4432300"/>
                  </a:lnTo>
                  <a:lnTo>
                    <a:pt x="174027" y="4470400"/>
                  </a:lnTo>
                  <a:lnTo>
                    <a:pt x="172258" y="4521200"/>
                  </a:lnTo>
                  <a:lnTo>
                    <a:pt x="170992" y="4572000"/>
                  </a:lnTo>
                  <a:lnTo>
                    <a:pt x="170230" y="4622800"/>
                  </a:lnTo>
                  <a:lnTo>
                    <a:pt x="169975" y="4660900"/>
                  </a:lnTo>
                  <a:lnTo>
                    <a:pt x="170230" y="4711700"/>
                  </a:lnTo>
                  <a:lnTo>
                    <a:pt x="170992" y="4762500"/>
                  </a:lnTo>
                  <a:lnTo>
                    <a:pt x="172258" y="4813300"/>
                  </a:lnTo>
                  <a:lnTo>
                    <a:pt x="174027" y="4864100"/>
                  </a:lnTo>
                  <a:lnTo>
                    <a:pt x="176295" y="4902200"/>
                  </a:lnTo>
                  <a:lnTo>
                    <a:pt x="179060" y="4953000"/>
                  </a:lnTo>
                  <a:lnTo>
                    <a:pt x="182320" y="5003800"/>
                  </a:lnTo>
                  <a:lnTo>
                    <a:pt x="186072" y="5054600"/>
                  </a:lnTo>
                  <a:lnTo>
                    <a:pt x="190313" y="5092700"/>
                  </a:lnTo>
                  <a:lnTo>
                    <a:pt x="195041" y="5143500"/>
                  </a:lnTo>
                  <a:lnTo>
                    <a:pt x="200253" y="5194300"/>
                  </a:lnTo>
                  <a:lnTo>
                    <a:pt x="205947" y="5232400"/>
                  </a:lnTo>
                  <a:lnTo>
                    <a:pt x="212120" y="5283200"/>
                  </a:lnTo>
                  <a:lnTo>
                    <a:pt x="218770" y="5334000"/>
                  </a:lnTo>
                  <a:lnTo>
                    <a:pt x="225894" y="5372100"/>
                  </a:lnTo>
                  <a:lnTo>
                    <a:pt x="233489" y="5422900"/>
                  </a:lnTo>
                  <a:lnTo>
                    <a:pt x="241554" y="5473700"/>
                  </a:lnTo>
                  <a:lnTo>
                    <a:pt x="250084" y="5511800"/>
                  </a:lnTo>
                  <a:lnTo>
                    <a:pt x="259079" y="5562600"/>
                  </a:lnTo>
                  <a:lnTo>
                    <a:pt x="268535" y="5600700"/>
                  </a:lnTo>
                  <a:lnTo>
                    <a:pt x="278450" y="5651500"/>
                  </a:lnTo>
                  <a:lnTo>
                    <a:pt x="288821" y="5689600"/>
                  </a:lnTo>
                  <a:lnTo>
                    <a:pt x="299646" y="5740400"/>
                  </a:lnTo>
                  <a:lnTo>
                    <a:pt x="310922" y="5778500"/>
                  </a:lnTo>
                  <a:lnTo>
                    <a:pt x="322646" y="5829300"/>
                  </a:lnTo>
                  <a:lnTo>
                    <a:pt x="334816" y="5880100"/>
                  </a:lnTo>
                  <a:lnTo>
                    <a:pt x="347430" y="5918200"/>
                  </a:lnTo>
                  <a:lnTo>
                    <a:pt x="360485" y="5956300"/>
                  </a:lnTo>
                  <a:lnTo>
                    <a:pt x="373978" y="6007100"/>
                  </a:lnTo>
                  <a:lnTo>
                    <a:pt x="387907" y="6045200"/>
                  </a:lnTo>
                  <a:lnTo>
                    <a:pt x="402269" y="6096000"/>
                  </a:lnTo>
                  <a:lnTo>
                    <a:pt x="417062" y="6134100"/>
                  </a:lnTo>
                  <a:lnTo>
                    <a:pt x="432283" y="6184900"/>
                  </a:lnTo>
                  <a:lnTo>
                    <a:pt x="447930" y="6223000"/>
                  </a:lnTo>
                  <a:lnTo>
                    <a:pt x="464000" y="6261100"/>
                  </a:lnTo>
                  <a:lnTo>
                    <a:pt x="480490" y="6311900"/>
                  </a:lnTo>
                  <a:lnTo>
                    <a:pt x="497398" y="6350000"/>
                  </a:lnTo>
                  <a:lnTo>
                    <a:pt x="514722" y="6388100"/>
                  </a:lnTo>
                  <a:lnTo>
                    <a:pt x="532458" y="6438900"/>
                  </a:lnTo>
                  <a:lnTo>
                    <a:pt x="550605" y="6477000"/>
                  </a:lnTo>
                  <a:lnTo>
                    <a:pt x="569159" y="6515100"/>
                  </a:lnTo>
                  <a:lnTo>
                    <a:pt x="588119" y="6553200"/>
                  </a:lnTo>
                  <a:lnTo>
                    <a:pt x="607481" y="6604000"/>
                  </a:lnTo>
                  <a:lnTo>
                    <a:pt x="627243" y="6642100"/>
                  </a:lnTo>
                  <a:lnTo>
                    <a:pt x="647403" y="6680200"/>
                  </a:lnTo>
                  <a:lnTo>
                    <a:pt x="667958" y="6718300"/>
                  </a:lnTo>
                  <a:lnTo>
                    <a:pt x="688905" y="6756400"/>
                  </a:lnTo>
                  <a:lnTo>
                    <a:pt x="710242" y="6794500"/>
                  </a:lnTo>
                  <a:lnTo>
                    <a:pt x="731967" y="6845300"/>
                  </a:lnTo>
                  <a:lnTo>
                    <a:pt x="754076" y="6883400"/>
                  </a:lnTo>
                  <a:lnTo>
                    <a:pt x="776567" y="6921500"/>
                  </a:lnTo>
                  <a:lnTo>
                    <a:pt x="799438" y="6959600"/>
                  </a:lnTo>
                  <a:lnTo>
                    <a:pt x="822687" y="6997700"/>
                  </a:lnTo>
                  <a:lnTo>
                    <a:pt x="846309" y="7035800"/>
                  </a:lnTo>
                  <a:lnTo>
                    <a:pt x="870304" y="7073900"/>
                  </a:lnTo>
                  <a:lnTo>
                    <a:pt x="894669" y="7112000"/>
                  </a:lnTo>
                  <a:lnTo>
                    <a:pt x="919400" y="7150100"/>
                  </a:lnTo>
                  <a:lnTo>
                    <a:pt x="944495" y="7188200"/>
                  </a:lnTo>
                  <a:lnTo>
                    <a:pt x="969953" y="7226300"/>
                  </a:lnTo>
                  <a:lnTo>
                    <a:pt x="995769" y="7264400"/>
                  </a:lnTo>
                  <a:lnTo>
                    <a:pt x="1021942" y="7289800"/>
                  </a:lnTo>
                  <a:lnTo>
                    <a:pt x="1048470" y="7327900"/>
                  </a:lnTo>
                  <a:close/>
                </a:path>
                <a:path w="6379209" h="7327900">
                  <a:moveTo>
                    <a:pt x="6378622" y="508000"/>
                  </a:moveTo>
                  <a:lnTo>
                    <a:pt x="6345760" y="495300"/>
                  </a:lnTo>
                  <a:lnTo>
                    <a:pt x="6218275" y="457200"/>
                  </a:lnTo>
                  <a:lnTo>
                    <a:pt x="6175369" y="431800"/>
                  </a:lnTo>
                  <a:lnTo>
                    <a:pt x="5600233" y="266700"/>
                  </a:lnTo>
                  <a:lnTo>
                    <a:pt x="5554745" y="266700"/>
                  </a:lnTo>
                  <a:lnTo>
                    <a:pt x="5463276" y="241300"/>
                  </a:lnTo>
                  <a:lnTo>
                    <a:pt x="5417300" y="241300"/>
                  </a:lnTo>
                  <a:lnTo>
                    <a:pt x="5371167" y="228600"/>
                  </a:lnTo>
                  <a:lnTo>
                    <a:pt x="5324878" y="228600"/>
                  </a:lnTo>
                  <a:lnTo>
                    <a:pt x="5278437" y="215900"/>
                  </a:lnTo>
                  <a:lnTo>
                    <a:pt x="5231845" y="215900"/>
                  </a:lnTo>
                  <a:lnTo>
                    <a:pt x="5185107" y="203200"/>
                  </a:lnTo>
                  <a:lnTo>
                    <a:pt x="5138223" y="203200"/>
                  </a:lnTo>
                  <a:lnTo>
                    <a:pt x="5091198" y="190500"/>
                  </a:lnTo>
                  <a:lnTo>
                    <a:pt x="4996729" y="190500"/>
                  </a:lnTo>
                  <a:lnTo>
                    <a:pt x="4949292" y="177800"/>
                  </a:lnTo>
                  <a:lnTo>
                    <a:pt x="5922207" y="177800"/>
                  </a:lnTo>
                  <a:lnTo>
                    <a:pt x="6186230" y="254000"/>
                  </a:lnTo>
                  <a:lnTo>
                    <a:pt x="6229572" y="279400"/>
                  </a:lnTo>
                  <a:lnTo>
                    <a:pt x="6358415" y="317500"/>
                  </a:lnTo>
                  <a:lnTo>
                    <a:pt x="6378622" y="317500"/>
                  </a:lnTo>
                  <a:lnTo>
                    <a:pt x="6378622" y="508000"/>
                  </a:lnTo>
                  <a:close/>
                </a:path>
              </a:pathLst>
            </a:custGeom>
            <a:solidFill>
              <a:srgbClr val="5C8690">
                <a:alpha val="6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21668" y="9258299"/>
              <a:ext cx="7722870" cy="1028700"/>
            </a:xfrm>
            <a:custGeom>
              <a:avLst/>
              <a:gdLst/>
              <a:ahLst/>
              <a:cxnLst/>
              <a:rect l="l" t="t" r="r" b="b"/>
              <a:pathLst>
                <a:path w="7722870" h="1028700">
                  <a:moveTo>
                    <a:pt x="7722708" y="1028699"/>
                  </a:moveTo>
                  <a:lnTo>
                    <a:pt x="7670103" y="1028699"/>
                  </a:lnTo>
                  <a:lnTo>
                    <a:pt x="6693935" y="26291"/>
                  </a:lnTo>
                  <a:lnTo>
                    <a:pt x="6720932" y="0"/>
                  </a:lnTo>
                  <a:lnTo>
                    <a:pt x="7722708" y="1028699"/>
                  </a:lnTo>
                  <a:close/>
                </a:path>
                <a:path w="7722870" h="1028700">
                  <a:moveTo>
                    <a:pt x="7416968" y="1028699"/>
                  </a:moveTo>
                  <a:lnTo>
                    <a:pt x="7366307" y="1028699"/>
                  </a:lnTo>
                  <a:lnTo>
                    <a:pt x="6389665" y="25805"/>
                  </a:lnTo>
                  <a:lnTo>
                    <a:pt x="6415667" y="482"/>
                  </a:lnTo>
                  <a:lnTo>
                    <a:pt x="7416968" y="1028699"/>
                  </a:lnTo>
                  <a:close/>
                </a:path>
                <a:path w="7722870" h="1028700">
                  <a:moveTo>
                    <a:pt x="7111229" y="1028699"/>
                  </a:moveTo>
                  <a:lnTo>
                    <a:pt x="7062509" y="1028699"/>
                  </a:lnTo>
                  <a:lnTo>
                    <a:pt x="6085395" y="25320"/>
                  </a:lnTo>
                  <a:lnTo>
                    <a:pt x="6110400" y="968"/>
                  </a:lnTo>
                  <a:lnTo>
                    <a:pt x="7111229" y="1028699"/>
                  </a:lnTo>
                  <a:close/>
                </a:path>
                <a:path w="7722870" h="1028700">
                  <a:moveTo>
                    <a:pt x="6805489" y="1028699"/>
                  </a:moveTo>
                  <a:lnTo>
                    <a:pt x="6758712" y="1028699"/>
                  </a:lnTo>
                  <a:lnTo>
                    <a:pt x="5781126" y="24834"/>
                  </a:lnTo>
                  <a:lnTo>
                    <a:pt x="5805133" y="1453"/>
                  </a:lnTo>
                  <a:lnTo>
                    <a:pt x="6805489" y="1028699"/>
                  </a:lnTo>
                  <a:close/>
                </a:path>
                <a:path w="7722870" h="1028700">
                  <a:moveTo>
                    <a:pt x="6499749" y="1028699"/>
                  </a:moveTo>
                  <a:lnTo>
                    <a:pt x="6454915" y="1028699"/>
                  </a:lnTo>
                  <a:lnTo>
                    <a:pt x="5476856" y="24348"/>
                  </a:lnTo>
                  <a:lnTo>
                    <a:pt x="5499866" y="1939"/>
                  </a:lnTo>
                  <a:lnTo>
                    <a:pt x="6499749" y="1028699"/>
                  </a:lnTo>
                  <a:close/>
                </a:path>
                <a:path w="7722870" h="1028700">
                  <a:moveTo>
                    <a:pt x="6194009" y="1028699"/>
                  </a:moveTo>
                  <a:lnTo>
                    <a:pt x="6151119" y="1028699"/>
                  </a:lnTo>
                  <a:lnTo>
                    <a:pt x="5172586" y="23863"/>
                  </a:lnTo>
                  <a:lnTo>
                    <a:pt x="5194599" y="2425"/>
                  </a:lnTo>
                  <a:lnTo>
                    <a:pt x="6194009" y="1028699"/>
                  </a:lnTo>
                  <a:close/>
                </a:path>
                <a:path w="7722870" h="1028700">
                  <a:moveTo>
                    <a:pt x="5888270" y="1028699"/>
                  </a:moveTo>
                  <a:lnTo>
                    <a:pt x="5847321" y="1028699"/>
                  </a:lnTo>
                  <a:lnTo>
                    <a:pt x="4868316" y="23377"/>
                  </a:lnTo>
                  <a:lnTo>
                    <a:pt x="4889332" y="2910"/>
                  </a:lnTo>
                  <a:lnTo>
                    <a:pt x="5888270" y="1028699"/>
                  </a:lnTo>
                  <a:close/>
                </a:path>
                <a:path w="7722870" h="1028700">
                  <a:moveTo>
                    <a:pt x="5582530" y="1028699"/>
                  </a:moveTo>
                  <a:lnTo>
                    <a:pt x="5543524" y="1028699"/>
                  </a:lnTo>
                  <a:lnTo>
                    <a:pt x="4564046" y="22892"/>
                  </a:lnTo>
                  <a:lnTo>
                    <a:pt x="4584065" y="3396"/>
                  </a:lnTo>
                  <a:lnTo>
                    <a:pt x="5582530" y="1028699"/>
                  </a:lnTo>
                  <a:close/>
                </a:path>
                <a:path w="7722870" h="1028700">
                  <a:moveTo>
                    <a:pt x="5276790" y="1028699"/>
                  </a:moveTo>
                  <a:lnTo>
                    <a:pt x="5239727" y="1028699"/>
                  </a:lnTo>
                  <a:lnTo>
                    <a:pt x="4259776" y="22406"/>
                  </a:lnTo>
                  <a:lnTo>
                    <a:pt x="4278798" y="3881"/>
                  </a:lnTo>
                  <a:lnTo>
                    <a:pt x="5276790" y="1028699"/>
                  </a:lnTo>
                  <a:close/>
                </a:path>
                <a:path w="7722870" h="1028700">
                  <a:moveTo>
                    <a:pt x="4971050" y="1028699"/>
                  </a:moveTo>
                  <a:lnTo>
                    <a:pt x="4935930" y="1028699"/>
                  </a:lnTo>
                  <a:lnTo>
                    <a:pt x="3955507" y="21921"/>
                  </a:lnTo>
                  <a:lnTo>
                    <a:pt x="3973531" y="4367"/>
                  </a:lnTo>
                  <a:lnTo>
                    <a:pt x="4971050" y="1028699"/>
                  </a:lnTo>
                  <a:close/>
                </a:path>
                <a:path w="7722870" h="1028700">
                  <a:moveTo>
                    <a:pt x="4665310" y="1028699"/>
                  </a:moveTo>
                  <a:lnTo>
                    <a:pt x="4632133" y="1028699"/>
                  </a:lnTo>
                  <a:lnTo>
                    <a:pt x="3651237" y="21435"/>
                  </a:lnTo>
                  <a:lnTo>
                    <a:pt x="3668265" y="4853"/>
                  </a:lnTo>
                  <a:lnTo>
                    <a:pt x="4665310" y="1028699"/>
                  </a:lnTo>
                  <a:close/>
                </a:path>
                <a:path w="7722870" h="1028700">
                  <a:moveTo>
                    <a:pt x="4359570" y="1028699"/>
                  </a:moveTo>
                  <a:lnTo>
                    <a:pt x="4328336" y="1028699"/>
                  </a:lnTo>
                  <a:lnTo>
                    <a:pt x="3346967" y="20950"/>
                  </a:lnTo>
                  <a:lnTo>
                    <a:pt x="3362997" y="5338"/>
                  </a:lnTo>
                  <a:lnTo>
                    <a:pt x="4359570" y="1028699"/>
                  </a:lnTo>
                  <a:close/>
                </a:path>
                <a:path w="7722870" h="1028700">
                  <a:moveTo>
                    <a:pt x="4053830" y="1028699"/>
                  </a:moveTo>
                  <a:lnTo>
                    <a:pt x="4024539" y="1028699"/>
                  </a:lnTo>
                  <a:lnTo>
                    <a:pt x="3042697" y="20464"/>
                  </a:lnTo>
                  <a:lnTo>
                    <a:pt x="3057730" y="5824"/>
                  </a:lnTo>
                  <a:lnTo>
                    <a:pt x="4053830" y="1028699"/>
                  </a:lnTo>
                  <a:close/>
                </a:path>
                <a:path w="7722870" h="1028700">
                  <a:moveTo>
                    <a:pt x="3748091" y="1028699"/>
                  </a:moveTo>
                  <a:lnTo>
                    <a:pt x="3720742" y="1028699"/>
                  </a:lnTo>
                  <a:lnTo>
                    <a:pt x="2738428" y="19979"/>
                  </a:lnTo>
                  <a:lnTo>
                    <a:pt x="2752463" y="6309"/>
                  </a:lnTo>
                  <a:lnTo>
                    <a:pt x="3748091" y="1028699"/>
                  </a:lnTo>
                  <a:close/>
                </a:path>
                <a:path w="7722870" h="1028700">
                  <a:moveTo>
                    <a:pt x="3442351" y="1028699"/>
                  </a:moveTo>
                  <a:lnTo>
                    <a:pt x="3416945" y="1028699"/>
                  </a:lnTo>
                  <a:lnTo>
                    <a:pt x="2434158" y="19493"/>
                  </a:lnTo>
                  <a:lnTo>
                    <a:pt x="2447196" y="6795"/>
                  </a:lnTo>
                  <a:lnTo>
                    <a:pt x="3442351" y="1028699"/>
                  </a:lnTo>
                  <a:close/>
                </a:path>
                <a:path w="7722870" h="1028700">
                  <a:moveTo>
                    <a:pt x="3136611" y="1028699"/>
                  </a:moveTo>
                  <a:lnTo>
                    <a:pt x="3113148" y="1028699"/>
                  </a:lnTo>
                  <a:lnTo>
                    <a:pt x="2129888" y="19007"/>
                  </a:lnTo>
                  <a:lnTo>
                    <a:pt x="2141930" y="7280"/>
                  </a:lnTo>
                  <a:lnTo>
                    <a:pt x="3136611" y="1028699"/>
                  </a:lnTo>
                  <a:close/>
                </a:path>
                <a:path w="7722870" h="1028700">
                  <a:moveTo>
                    <a:pt x="2830871" y="1028699"/>
                  </a:moveTo>
                  <a:lnTo>
                    <a:pt x="2809351" y="1028699"/>
                  </a:lnTo>
                  <a:lnTo>
                    <a:pt x="1825619" y="18521"/>
                  </a:lnTo>
                  <a:lnTo>
                    <a:pt x="1836662" y="7766"/>
                  </a:lnTo>
                  <a:lnTo>
                    <a:pt x="2830871" y="1028699"/>
                  </a:lnTo>
                  <a:close/>
                </a:path>
                <a:path w="7722870" h="1028700">
                  <a:moveTo>
                    <a:pt x="2525132" y="1028699"/>
                  </a:moveTo>
                  <a:lnTo>
                    <a:pt x="2505553" y="1028699"/>
                  </a:lnTo>
                  <a:lnTo>
                    <a:pt x="1521348" y="18036"/>
                  </a:lnTo>
                  <a:lnTo>
                    <a:pt x="1531396" y="8251"/>
                  </a:lnTo>
                  <a:lnTo>
                    <a:pt x="2525132" y="1028699"/>
                  </a:lnTo>
                  <a:close/>
                </a:path>
                <a:path w="7722870" h="1028700">
                  <a:moveTo>
                    <a:pt x="2219392" y="1028699"/>
                  </a:moveTo>
                  <a:lnTo>
                    <a:pt x="2201756" y="1028699"/>
                  </a:lnTo>
                  <a:lnTo>
                    <a:pt x="1217078" y="17550"/>
                  </a:lnTo>
                  <a:lnTo>
                    <a:pt x="1226129" y="8737"/>
                  </a:lnTo>
                  <a:lnTo>
                    <a:pt x="2219392" y="1028699"/>
                  </a:lnTo>
                  <a:close/>
                </a:path>
                <a:path w="7722870" h="1028700">
                  <a:moveTo>
                    <a:pt x="1913652" y="1028699"/>
                  </a:moveTo>
                  <a:lnTo>
                    <a:pt x="1897959" y="1028699"/>
                  </a:lnTo>
                  <a:lnTo>
                    <a:pt x="912809" y="17065"/>
                  </a:lnTo>
                  <a:lnTo>
                    <a:pt x="920862" y="9222"/>
                  </a:lnTo>
                  <a:lnTo>
                    <a:pt x="1913652" y="1028699"/>
                  </a:lnTo>
                  <a:close/>
                </a:path>
                <a:path w="7722870" h="1028700">
                  <a:moveTo>
                    <a:pt x="1607912" y="1028699"/>
                  </a:moveTo>
                  <a:lnTo>
                    <a:pt x="1594162" y="1028699"/>
                  </a:lnTo>
                  <a:lnTo>
                    <a:pt x="608539" y="16579"/>
                  </a:lnTo>
                  <a:lnTo>
                    <a:pt x="615595" y="9708"/>
                  </a:lnTo>
                  <a:lnTo>
                    <a:pt x="1607912" y="1028699"/>
                  </a:lnTo>
                  <a:close/>
                </a:path>
                <a:path w="7722870" h="1028700">
                  <a:moveTo>
                    <a:pt x="1302172" y="1028699"/>
                  </a:moveTo>
                  <a:lnTo>
                    <a:pt x="1290365" y="1028699"/>
                  </a:lnTo>
                  <a:lnTo>
                    <a:pt x="304269" y="16094"/>
                  </a:lnTo>
                  <a:lnTo>
                    <a:pt x="310328" y="10194"/>
                  </a:lnTo>
                  <a:lnTo>
                    <a:pt x="1302172" y="1028699"/>
                  </a:lnTo>
                  <a:close/>
                </a:path>
                <a:path w="7722870" h="1028700">
                  <a:moveTo>
                    <a:pt x="996432" y="1028699"/>
                  </a:moveTo>
                  <a:lnTo>
                    <a:pt x="986568" y="1028699"/>
                  </a:lnTo>
                  <a:lnTo>
                    <a:pt x="0" y="15608"/>
                  </a:lnTo>
                  <a:lnTo>
                    <a:pt x="5061" y="10679"/>
                  </a:lnTo>
                  <a:lnTo>
                    <a:pt x="996432" y="1028699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0" y="8212846"/>
            <a:ext cx="1946275" cy="2074545"/>
            <a:chOff x="0" y="8212846"/>
            <a:chExt cx="1946275" cy="2074545"/>
          </a:xfrm>
        </p:grpSpPr>
        <p:sp>
          <p:nvSpPr>
            <p:cNvPr id="10" name="object 10"/>
            <p:cNvSpPr/>
            <p:nvPr/>
          </p:nvSpPr>
          <p:spPr>
            <a:xfrm>
              <a:off x="0" y="8212846"/>
              <a:ext cx="1946275" cy="2074545"/>
            </a:xfrm>
            <a:custGeom>
              <a:avLst/>
              <a:gdLst/>
              <a:ahLst/>
              <a:cxnLst/>
              <a:rect l="l" t="t" r="r" b="b"/>
              <a:pathLst>
                <a:path w="1946275" h="2074545">
                  <a:moveTo>
                    <a:pt x="1946034" y="2074152"/>
                  </a:moveTo>
                  <a:lnTo>
                    <a:pt x="0" y="2074152"/>
                  </a:lnTo>
                  <a:lnTo>
                    <a:pt x="0" y="0"/>
                  </a:lnTo>
                  <a:lnTo>
                    <a:pt x="45502" y="17487"/>
                  </a:lnTo>
                  <a:lnTo>
                    <a:pt x="88736" y="37827"/>
                  </a:lnTo>
                  <a:lnTo>
                    <a:pt x="130523" y="61156"/>
                  </a:lnTo>
                  <a:lnTo>
                    <a:pt x="170680" y="87304"/>
                  </a:lnTo>
                  <a:lnTo>
                    <a:pt x="209025" y="116101"/>
                  </a:lnTo>
                  <a:lnTo>
                    <a:pt x="245375" y="147377"/>
                  </a:lnTo>
                  <a:lnTo>
                    <a:pt x="279546" y="180962"/>
                  </a:lnTo>
                  <a:lnTo>
                    <a:pt x="311356" y="216686"/>
                  </a:lnTo>
                  <a:lnTo>
                    <a:pt x="340621" y="254380"/>
                  </a:lnTo>
                  <a:lnTo>
                    <a:pt x="367159" y="293873"/>
                  </a:lnTo>
                  <a:lnTo>
                    <a:pt x="390786" y="334996"/>
                  </a:lnTo>
                  <a:lnTo>
                    <a:pt x="411320" y="377578"/>
                  </a:lnTo>
                  <a:lnTo>
                    <a:pt x="428578" y="421450"/>
                  </a:lnTo>
                  <a:lnTo>
                    <a:pt x="442376" y="466441"/>
                  </a:lnTo>
                  <a:lnTo>
                    <a:pt x="452532" y="512382"/>
                  </a:lnTo>
                  <a:lnTo>
                    <a:pt x="458863" y="559104"/>
                  </a:lnTo>
                  <a:lnTo>
                    <a:pt x="462803" y="606201"/>
                  </a:lnTo>
                  <a:lnTo>
                    <a:pt x="463928" y="653858"/>
                  </a:lnTo>
                  <a:lnTo>
                    <a:pt x="462705" y="701957"/>
                  </a:lnTo>
                  <a:lnTo>
                    <a:pt x="459601" y="750381"/>
                  </a:lnTo>
                  <a:lnTo>
                    <a:pt x="455085" y="799014"/>
                  </a:lnTo>
                  <a:lnTo>
                    <a:pt x="449624" y="847738"/>
                  </a:lnTo>
                  <a:lnTo>
                    <a:pt x="437737" y="944992"/>
                  </a:lnTo>
                  <a:lnTo>
                    <a:pt x="432245" y="993289"/>
                  </a:lnTo>
                  <a:lnTo>
                    <a:pt x="427678" y="1041211"/>
                  </a:lnTo>
                  <a:lnTo>
                    <a:pt x="424504" y="1088639"/>
                  </a:lnTo>
                  <a:lnTo>
                    <a:pt x="423277" y="1132343"/>
                  </a:lnTo>
                  <a:lnTo>
                    <a:pt x="423397" y="1144899"/>
                  </a:lnTo>
                  <a:lnTo>
                    <a:pt x="428010" y="1226797"/>
                  </a:lnTo>
                  <a:lnTo>
                    <a:pt x="435081" y="1271084"/>
                  </a:lnTo>
                  <a:lnTo>
                    <a:pt x="445881" y="1314295"/>
                  </a:lnTo>
                  <a:lnTo>
                    <a:pt x="460879" y="1356311"/>
                  </a:lnTo>
                  <a:lnTo>
                    <a:pt x="480541" y="1397016"/>
                  </a:lnTo>
                  <a:lnTo>
                    <a:pt x="505336" y="1436293"/>
                  </a:lnTo>
                  <a:lnTo>
                    <a:pt x="536369" y="1473246"/>
                  </a:lnTo>
                  <a:lnTo>
                    <a:pt x="571093" y="1505842"/>
                  </a:lnTo>
                  <a:lnTo>
                    <a:pt x="609085" y="1534323"/>
                  </a:lnTo>
                  <a:lnTo>
                    <a:pt x="649921" y="1558932"/>
                  </a:lnTo>
                  <a:lnTo>
                    <a:pt x="693177" y="1579909"/>
                  </a:lnTo>
                  <a:lnTo>
                    <a:pt x="738431" y="1597498"/>
                  </a:lnTo>
                  <a:lnTo>
                    <a:pt x="785257" y="1611941"/>
                  </a:lnTo>
                  <a:lnTo>
                    <a:pt x="833234" y="1623478"/>
                  </a:lnTo>
                  <a:lnTo>
                    <a:pt x="881936" y="1632354"/>
                  </a:lnTo>
                  <a:lnTo>
                    <a:pt x="930941" y="1638808"/>
                  </a:lnTo>
                  <a:lnTo>
                    <a:pt x="979825" y="1643084"/>
                  </a:lnTo>
                  <a:lnTo>
                    <a:pt x="1028165" y="1645424"/>
                  </a:lnTo>
                  <a:lnTo>
                    <a:pt x="1077533" y="1646460"/>
                  </a:lnTo>
                  <a:lnTo>
                    <a:pt x="1225032" y="1647791"/>
                  </a:lnTo>
                  <a:lnTo>
                    <a:pt x="1273795" y="1648988"/>
                  </a:lnTo>
                  <a:lnTo>
                    <a:pt x="1322256" y="1651233"/>
                  </a:lnTo>
                  <a:lnTo>
                    <a:pt x="1370353" y="1654931"/>
                  </a:lnTo>
                  <a:lnTo>
                    <a:pt x="1418027" y="1660485"/>
                  </a:lnTo>
                  <a:lnTo>
                    <a:pt x="1465216" y="1668298"/>
                  </a:lnTo>
                  <a:lnTo>
                    <a:pt x="1511861" y="1678773"/>
                  </a:lnTo>
                  <a:lnTo>
                    <a:pt x="1557901" y="1692315"/>
                  </a:lnTo>
                  <a:lnTo>
                    <a:pt x="1603276" y="1709325"/>
                  </a:lnTo>
                  <a:lnTo>
                    <a:pt x="1646568" y="1729913"/>
                  </a:lnTo>
                  <a:lnTo>
                    <a:pt x="1687894" y="1753990"/>
                  </a:lnTo>
                  <a:lnTo>
                    <a:pt x="1727141" y="1781336"/>
                  </a:lnTo>
                  <a:lnTo>
                    <a:pt x="1764199" y="1811728"/>
                  </a:lnTo>
                  <a:lnTo>
                    <a:pt x="1798956" y="1844944"/>
                  </a:lnTo>
                  <a:lnTo>
                    <a:pt x="1831302" y="1880761"/>
                  </a:lnTo>
                  <a:lnTo>
                    <a:pt x="1861125" y="1918959"/>
                  </a:lnTo>
                  <a:lnTo>
                    <a:pt x="1888315" y="1959314"/>
                  </a:lnTo>
                  <a:lnTo>
                    <a:pt x="1912760" y="2001604"/>
                  </a:lnTo>
                  <a:lnTo>
                    <a:pt x="1934350" y="2045608"/>
                  </a:lnTo>
                  <a:lnTo>
                    <a:pt x="1946034" y="2074152"/>
                  </a:lnTo>
                  <a:close/>
                </a:path>
                <a:path w="1946275" h="2074545">
                  <a:moveTo>
                    <a:pt x="1206342" y="1154603"/>
                  </a:moveTo>
                  <a:lnTo>
                    <a:pt x="1137782" y="1144899"/>
                  </a:lnTo>
                  <a:lnTo>
                    <a:pt x="1079685" y="1115398"/>
                  </a:lnTo>
                  <a:lnTo>
                    <a:pt x="1033647" y="1070587"/>
                  </a:lnTo>
                  <a:lnTo>
                    <a:pt x="1001263" y="1014951"/>
                  </a:lnTo>
                  <a:lnTo>
                    <a:pt x="984130" y="952978"/>
                  </a:lnTo>
                  <a:lnTo>
                    <a:pt x="981781" y="921016"/>
                  </a:lnTo>
                  <a:lnTo>
                    <a:pt x="983843" y="889152"/>
                  </a:lnTo>
                  <a:lnTo>
                    <a:pt x="1001997" y="827962"/>
                  </a:lnTo>
                  <a:lnTo>
                    <a:pt x="1040190" y="773892"/>
                  </a:lnTo>
                  <a:lnTo>
                    <a:pt x="1100016" y="731429"/>
                  </a:lnTo>
                  <a:lnTo>
                    <a:pt x="1138540" y="715952"/>
                  </a:lnTo>
                  <a:lnTo>
                    <a:pt x="1180114" y="705740"/>
                  </a:lnTo>
                  <a:lnTo>
                    <a:pt x="1219305" y="702573"/>
                  </a:lnTo>
                  <a:lnTo>
                    <a:pt x="1255908" y="705829"/>
                  </a:lnTo>
                  <a:lnTo>
                    <a:pt x="1320531" y="729114"/>
                  </a:lnTo>
                  <a:lnTo>
                    <a:pt x="1372345" y="770610"/>
                  </a:lnTo>
                  <a:lnTo>
                    <a:pt x="1409711" y="825334"/>
                  </a:lnTo>
                  <a:lnTo>
                    <a:pt x="1430992" y="888302"/>
                  </a:lnTo>
                  <a:lnTo>
                    <a:pt x="1435088" y="921319"/>
                  </a:lnTo>
                  <a:lnTo>
                    <a:pt x="1434548" y="954528"/>
                  </a:lnTo>
                  <a:lnTo>
                    <a:pt x="1418743" y="1019029"/>
                  </a:lnTo>
                  <a:lnTo>
                    <a:pt x="1381937" y="1076820"/>
                  </a:lnTo>
                  <a:lnTo>
                    <a:pt x="1322493" y="1122918"/>
                  </a:lnTo>
                  <a:lnTo>
                    <a:pt x="1283770" y="1140024"/>
                  </a:lnTo>
                  <a:lnTo>
                    <a:pt x="1244047" y="1150629"/>
                  </a:lnTo>
                  <a:lnTo>
                    <a:pt x="1206342" y="1154603"/>
                  </a:lnTo>
                  <a:close/>
                </a:path>
              </a:pathLst>
            </a:custGeom>
            <a:solidFill>
              <a:srgbClr val="DE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8885808"/>
              <a:ext cx="1687830" cy="1401445"/>
            </a:xfrm>
            <a:custGeom>
              <a:avLst/>
              <a:gdLst/>
              <a:ahLst/>
              <a:cxnLst/>
              <a:rect l="l" t="t" r="r" b="b"/>
              <a:pathLst>
                <a:path w="1687830" h="1401445">
                  <a:moveTo>
                    <a:pt x="993147" y="1401191"/>
                  </a:moveTo>
                  <a:lnTo>
                    <a:pt x="805855" y="1401191"/>
                  </a:lnTo>
                  <a:lnTo>
                    <a:pt x="771296" y="1393711"/>
                  </a:lnTo>
                  <a:lnTo>
                    <a:pt x="573646" y="1354107"/>
                  </a:lnTo>
                  <a:lnTo>
                    <a:pt x="526448" y="1343718"/>
                  </a:lnTo>
                  <a:lnTo>
                    <a:pt x="479551" y="1332377"/>
                  </a:lnTo>
                  <a:lnTo>
                    <a:pt x="433194" y="1319767"/>
                  </a:lnTo>
                  <a:lnTo>
                    <a:pt x="387614" y="1305571"/>
                  </a:lnTo>
                  <a:lnTo>
                    <a:pt x="343049" y="1289470"/>
                  </a:lnTo>
                  <a:lnTo>
                    <a:pt x="299738" y="1271149"/>
                  </a:lnTo>
                  <a:lnTo>
                    <a:pt x="257918" y="1250289"/>
                  </a:lnTo>
                  <a:lnTo>
                    <a:pt x="217828" y="1226574"/>
                  </a:lnTo>
                  <a:lnTo>
                    <a:pt x="179704" y="1199686"/>
                  </a:lnTo>
                  <a:lnTo>
                    <a:pt x="143786" y="1169307"/>
                  </a:lnTo>
                  <a:lnTo>
                    <a:pt x="110311" y="1135121"/>
                  </a:lnTo>
                  <a:lnTo>
                    <a:pt x="79108" y="1096582"/>
                  </a:lnTo>
                  <a:lnTo>
                    <a:pt x="52283" y="1056156"/>
                  </a:lnTo>
                  <a:lnTo>
                    <a:pt x="29472" y="1014016"/>
                  </a:lnTo>
                  <a:lnTo>
                    <a:pt x="10310" y="970337"/>
                  </a:lnTo>
                  <a:lnTo>
                    <a:pt x="0" y="941090"/>
                  </a:lnTo>
                  <a:lnTo>
                    <a:pt x="0" y="700173"/>
                  </a:lnTo>
                  <a:lnTo>
                    <a:pt x="4240" y="740310"/>
                  </a:lnTo>
                  <a:lnTo>
                    <a:pt x="11246" y="790226"/>
                  </a:lnTo>
                  <a:lnTo>
                    <a:pt x="20269" y="838852"/>
                  </a:lnTo>
                  <a:lnTo>
                    <a:pt x="31712" y="886024"/>
                  </a:lnTo>
                  <a:lnTo>
                    <a:pt x="45980" y="931584"/>
                  </a:lnTo>
                  <a:lnTo>
                    <a:pt x="63475" y="975368"/>
                  </a:lnTo>
                  <a:lnTo>
                    <a:pt x="84600" y="1017216"/>
                  </a:lnTo>
                  <a:lnTo>
                    <a:pt x="109760" y="1056966"/>
                  </a:lnTo>
                  <a:lnTo>
                    <a:pt x="139357" y="1094456"/>
                  </a:lnTo>
                  <a:lnTo>
                    <a:pt x="172609" y="1127311"/>
                  </a:lnTo>
                  <a:lnTo>
                    <a:pt x="208341" y="1156394"/>
                  </a:lnTo>
                  <a:lnTo>
                    <a:pt x="246374" y="1182048"/>
                  </a:lnTo>
                  <a:lnTo>
                    <a:pt x="286524" y="1204616"/>
                  </a:lnTo>
                  <a:lnTo>
                    <a:pt x="328610" y="1224441"/>
                  </a:lnTo>
                  <a:lnTo>
                    <a:pt x="372451" y="1241865"/>
                  </a:lnTo>
                  <a:lnTo>
                    <a:pt x="417866" y="1257232"/>
                  </a:lnTo>
                  <a:lnTo>
                    <a:pt x="464672" y="1270884"/>
                  </a:lnTo>
                  <a:lnTo>
                    <a:pt x="512689" y="1283165"/>
                  </a:lnTo>
                  <a:lnTo>
                    <a:pt x="561734" y="1294417"/>
                  </a:lnTo>
                  <a:lnTo>
                    <a:pt x="662185" y="1315206"/>
                  </a:lnTo>
                  <a:lnTo>
                    <a:pt x="758824" y="1334440"/>
                  </a:lnTo>
                  <a:lnTo>
                    <a:pt x="806897" y="1344929"/>
                  </a:lnTo>
                  <a:lnTo>
                    <a:pt x="854510" y="1356465"/>
                  </a:lnTo>
                  <a:lnTo>
                    <a:pt x="901441" y="1369398"/>
                  </a:lnTo>
                  <a:lnTo>
                    <a:pt x="947468" y="1384076"/>
                  </a:lnTo>
                  <a:lnTo>
                    <a:pt x="992368" y="1400847"/>
                  </a:lnTo>
                  <a:lnTo>
                    <a:pt x="993147" y="1401191"/>
                  </a:lnTo>
                  <a:close/>
                </a:path>
                <a:path w="1687830" h="1401445">
                  <a:moveTo>
                    <a:pt x="1428999" y="513536"/>
                  </a:moveTo>
                  <a:lnTo>
                    <a:pt x="1386519" y="510178"/>
                  </a:lnTo>
                  <a:lnTo>
                    <a:pt x="1346218" y="499739"/>
                  </a:lnTo>
                  <a:lnTo>
                    <a:pt x="1308095" y="481676"/>
                  </a:lnTo>
                  <a:lnTo>
                    <a:pt x="1272151" y="455444"/>
                  </a:lnTo>
                  <a:lnTo>
                    <a:pt x="1240281" y="420777"/>
                  </a:lnTo>
                  <a:lnTo>
                    <a:pt x="1214704" y="381431"/>
                  </a:lnTo>
                  <a:lnTo>
                    <a:pt x="1195905" y="338534"/>
                  </a:lnTo>
                  <a:lnTo>
                    <a:pt x="1184367" y="293217"/>
                  </a:lnTo>
                  <a:lnTo>
                    <a:pt x="1180575" y="246609"/>
                  </a:lnTo>
                  <a:lnTo>
                    <a:pt x="1185013" y="199839"/>
                  </a:lnTo>
                  <a:lnTo>
                    <a:pt x="1197519" y="155813"/>
                  </a:lnTo>
                  <a:lnTo>
                    <a:pt x="1217286" y="116789"/>
                  </a:lnTo>
                  <a:lnTo>
                    <a:pt x="1243831" y="82929"/>
                  </a:lnTo>
                  <a:lnTo>
                    <a:pt x="1276669" y="54394"/>
                  </a:lnTo>
                  <a:lnTo>
                    <a:pt x="1315317" y="31345"/>
                  </a:lnTo>
                  <a:lnTo>
                    <a:pt x="1359289" y="13945"/>
                  </a:lnTo>
                  <a:lnTo>
                    <a:pt x="1411739" y="1928"/>
                  </a:lnTo>
                  <a:lnTo>
                    <a:pt x="1460460" y="0"/>
                  </a:lnTo>
                  <a:lnTo>
                    <a:pt x="1505165" y="7060"/>
                  </a:lnTo>
                  <a:lnTo>
                    <a:pt x="1545566" y="22009"/>
                  </a:lnTo>
                  <a:lnTo>
                    <a:pt x="1581377" y="43748"/>
                  </a:lnTo>
                  <a:lnTo>
                    <a:pt x="1600179" y="60418"/>
                  </a:lnTo>
                  <a:lnTo>
                    <a:pt x="1440618" y="60418"/>
                  </a:lnTo>
                  <a:lnTo>
                    <a:pt x="1423190" y="61417"/>
                  </a:lnTo>
                  <a:lnTo>
                    <a:pt x="1370908" y="72037"/>
                  </a:lnTo>
                  <a:lnTo>
                    <a:pt x="1322255" y="94638"/>
                  </a:lnTo>
                  <a:lnTo>
                    <a:pt x="1282317" y="126498"/>
                  </a:lnTo>
                  <a:lnTo>
                    <a:pt x="1253271" y="165982"/>
                  </a:lnTo>
                  <a:lnTo>
                    <a:pt x="1237296" y="211458"/>
                  </a:lnTo>
                  <a:lnTo>
                    <a:pt x="1235934" y="265193"/>
                  </a:lnTo>
                  <a:lnTo>
                    <a:pt x="1248188" y="318928"/>
                  </a:lnTo>
                  <a:lnTo>
                    <a:pt x="1272423" y="368306"/>
                  </a:lnTo>
                  <a:lnTo>
                    <a:pt x="1307006" y="408970"/>
                  </a:lnTo>
                  <a:lnTo>
                    <a:pt x="1349214" y="433932"/>
                  </a:lnTo>
                  <a:lnTo>
                    <a:pt x="1396323" y="447456"/>
                  </a:lnTo>
                  <a:lnTo>
                    <a:pt x="1446699" y="448999"/>
                  </a:lnTo>
                  <a:lnTo>
                    <a:pt x="1602540" y="448999"/>
                  </a:lnTo>
                  <a:lnTo>
                    <a:pt x="1564165" y="475206"/>
                  </a:lnTo>
                  <a:lnTo>
                    <a:pt x="1516138" y="496108"/>
                  </a:lnTo>
                  <a:lnTo>
                    <a:pt x="1494353" y="502916"/>
                  </a:lnTo>
                  <a:lnTo>
                    <a:pt x="1472569" y="507001"/>
                  </a:lnTo>
                  <a:lnTo>
                    <a:pt x="1450784" y="509996"/>
                  </a:lnTo>
                  <a:lnTo>
                    <a:pt x="1428999" y="513536"/>
                  </a:lnTo>
                  <a:close/>
                </a:path>
                <a:path w="1687830" h="1401445">
                  <a:moveTo>
                    <a:pt x="1602540" y="448999"/>
                  </a:moveTo>
                  <a:lnTo>
                    <a:pt x="1446699" y="448999"/>
                  </a:lnTo>
                  <a:lnTo>
                    <a:pt x="1498710" y="438016"/>
                  </a:lnTo>
                  <a:lnTo>
                    <a:pt x="1547233" y="414119"/>
                  </a:lnTo>
                  <a:lnTo>
                    <a:pt x="1583866" y="383413"/>
                  </a:lnTo>
                  <a:lnTo>
                    <a:pt x="1609525" y="347627"/>
                  </a:lnTo>
                  <a:lnTo>
                    <a:pt x="1625123" y="308486"/>
                  </a:lnTo>
                  <a:lnTo>
                    <a:pt x="1631576" y="267720"/>
                  </a:lnTo>
                  <a:lnTo>
                    <a:pt x="1629798" y="227056"/>
                  </a:lnTo>
                  <a:lnTo>
                    <a:pt x="1620703" y="188221"/>
                  </a:lnTo>
                  <a:lnTo>
                    <a:pt x="1601974" y="148161"/>
                  </a:lnTo>
                  <a:lnTo>
                    <a:pt x="1574044" y="113119"/>
                  </a:lnTo>
                  <a:lnTo>
                    <a:pt x="1537469" y="85328"/>
                  </a:lnTo>
                  <a:lnTo>
                    <a:pt x="1492808" y="67018"/>
                  </a:lnTo>
                  <a:lnTo>
                    <a:pt x="1440618" y="60418"/>
                  </a:lnTo>
                  <a:lnTo>
                    <a:pt x="1600179" y="60418"/>
                  </a:lnTo>
                  <a:lnTo>
                    <a:pt x="1638083" y="103194"/>
                  </a:lnTo>
                  <a:lnTo>
                    <a:pt x="1658403" y="138703"/>
                  </a:lnTo>
                  <a:lnTo>
                    <a:pt x="1672986" y="176602"/>
                  </a:lnTo>
                  <a:lnTo>
                    <a:pt x="1683481" y="216438"/>
                  </a:lnTo>
                  <a:lnTo>
                    <a:pt x="1687664" y="257756"/>
                  </a:lnTo>
                  <a:lnTo>
                    <a:pt x="1685250" y="299456"/>
                  </a:lnTo>
                  <a:lnTo>
                    <a:pt x="1675950" y="340439"/>
                  </a:lnTo>
                  <a:lnTo>
                    <a:pt x="1659479" y="379606"/>
                  </a:lnTo>
                  <a:lnTo>
                    <a:pt x="1635549" y="415855"/>
                  </a:lnTo>
                  <a:lnTo>
                    <a:pt x="1603873" y="448089"/>
                  </a:lnTo>
                  <a:lnTo>
                    <a:pt x="1602540" y="448999"/>
                  </a:lnTo>
                  <a:close/>
                </a:path>
              </a:pathLst>
            </a:custGeom>
            <a:solidFill>
              <a:srgbClr val="906D4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100" y="1"/>
            <a:ext cx="5735320" cy="4839970"/>
            <a:chOff x="-38100" y="1"/>
            <a:chExt cx="5735320" cy="483997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607560" cy="4585970"/>
            </a:xfrm>
            <a:custGeom>
              <a:avLst/>
              <a:gdLst/>
              <a:ahLst/>
              <a:cxnLst/>
              <a:rect l="l" t="t" r="r" b="b"/>
              <a:pathLst>
                <a:path w="4607560" h="4585970">
                  <a:moveTo>
                    <a:pt x="3953288" y="3281347"/>
                  </a:moveTo>
                  <a:lnTo>
                    <a:pt x="0" y="4585658"/>
                  </a:lnTo>
                  <a:lnTo>
                    <a:pt x="0" y="8777"/>
                  </a:lnTo>
                  <a:lnTo>
                    <a:pt x="26602" y="0"/>
                  </a:lnTo>
                  <a:lnTo>
                    <a:pt x="3867486" y="0"/>
                  </a:lnTo>
                  <a:lnTo>
                    <a:pt x="4586456" y="2179157"/>
                  </a:lnTo>
                  <a:lnTo>
                    <a:pt x="4600422" y="2261035"/>
                  </a:lnTo>
                  <a:lnTo>
                    <a:pt x="4604944" y="2306716"/>
                  </a:lnTo>
                  <a:lnTo>
                    <a:pt x="4607237" y="2352269"/>
                  </a:lnTo>
                  <a:lnTo>
                    <a:pt x="4607335" y="2397622"/>
                  </a:lnTo>
                  <a:lnTo>
                    <a:pt x="4605272" y="2442709"/>
                  </a:lnTo>
                  <a:lnTo>
                    <a:pt x="4601085" y="2487459"/>
                  </a:lnTo>
                  <a:lnTo>
                    <a:pt x="4594806" y="2531803"/>
                  </a:lnTo>
                  <a:lnTo>
                    <a:pt x="4586472" y="2575674"/>
                  </a:lnTo>
                  <a:lnTo>
                    <a:pt x="4576116" y="2619001"/>
                  </a:lnTo>
                  <a:lnTo>
                    <a:pt x="4563774" y="2661717"/>
                  </a:lnTo>
                  <a:lnTo>
                    <a:pt x="4549480" y="2703751"/>
                  </a:lnTo>
                  <a:lnTo>
                    <a:pt x="4533269" y="2745036"/>
                  </a:lnTo>
                  <a:lnTo>
                    <a:pt x="4515176" y="2785502"/>
                  </a:lnTo>
                  <a:lnTo>
                    <a:pt x="4495235" y="2825080"/>
                  </a:lnTo>
                  <a:lnTo>
                    <a:pt x="4473481" y="2863702"/>
                  </a:lnTo>
                  <a:lnTo>
                    <a:pt x="4449949" y="2901298"/>
                  </a:lnTo>
                  <a:lnTo>
                    <a:pt x="4424673" y="2937799"/>
                  </a:lnTo>
                  <a:lnTo>
                    <a:pt x="4397689" y="2973137"/>
                  </a:lnTo>
                  <a:lnTo>
                    <a:pt x="4369031" y="3007243"/>
                  </a:lnTo>
                  <a:lnTo>
                    <a:pt x="4338733" y="3040048"/>
                  </a:lnTo>
                  <a:lnTo>
                    <a:pt x="4306831" y="3071482"/>
                  </a:lnTo>
                  <a:lnTo>
                    <a:pt x="4273359" y="3101478"/>
                  </a:lnTo>
                  <a:lnTo>
                    <a:pt x="4238352" y="3129965"/>
                  </a:lnTo>
                  <a:lnTo>
                    <a:pt x="4201845" y="3156876"/>
                  </a:lnTo>
                  <a:lnTo>
                    <a:pt x="4163872" y="3182141"/>
                  </a:lnTo>
                  <a:lnTo>
                    <a:pt x="4124468" y="3205691"/>
                  </a:lnTo>
                  <a:lnTo>
                    <a:pt x="4083668" y="3227457"/>
                  </a:lnTo>
                  <a:lnTo>
                    <a:pt x="4041506" y="3247371"/>
                  </a:lnTo>
                  <a:lnTo>
                    <a:pt x="3998018" y="3265364"/>
                  </a:lnTo>
                  <a:lnTo>
                    <a:pt x="3953288" y="3281347"/>
                  </a:lnTo>
                  <a:close/>
                </a:path>
              </a:pathLst>
            </a:custGeom>
            <a:solidFill>
              <a:srgbClr val="D8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68470"/>
              <a:ext cx="1447165" cy="807720"/>
            </a:xfrm>
            <a:custGeom>
              <a:avLst/>
              <a:gdLst/>
              <a:ahLst/>
              <a:cxnLst/>
              <a:rect l="l" t="t" r="r" b="b"/>
              <a:pathLst>
                <a:path w="1447165" h="807720">
                  <a:moveTo>
                    <a:pt x="0" y="799315"/>
                  </a:moveTo>
                  <a:lnTo>
                    <a:pt x="7975" y="800241"/>
                  </a:lnTo>
                  <a:lnTo>
                    <a:pt x="55684" y="804192"/>
                  </a:lnTo>
                  <a:lnTo>
                    <a:pt x="103821" y="806581"/>
                  </a:lnTo>
                  <a:lnTo>
                    <a:pt x="152360" y="807383"/>
                  </a:lnTo>
                  <a:lnTo>
                    <a:pt x="200898" y="806581"/>
                  </a:lnTo>
                  <a:lnTo>
                    <a:pt x="249035" y="804192"/>
                  </a:lnTo>
                  <a:lnTo>
                    <a:pt x="296745" y="800241"/>
                  </a:lnTo>
                  <a:lnTo>
                    <a:pt x="344002" y="794753"/>
                  </a:lnTo>
                  <a:lnTo>
                    <a:pt x="390782" y="787754"/>
                  </a:lnTo>
                  <a:lnTo>
                    <a:pt x="437059" y="779268"/>
                  </a:lnTo>
                  <a:lnTo>
                    <a:pt x="482808" y="769321"/>
                  </a:lnTo>
                  <a:lnTo>
                    <a:pt x="528004" y="757938"/>
                  </a:lnTo>
                  <a:lnTo>
                    <a:pt x="572622" y="745145"/>
                  </a:lnTo>
                  <a:lnTo>
                    <a:pt x="616636" y="730966"/>
                  </a:lnTo>
                  <a:lnTo>
                    <a:pt x="660022" y="715427"/>
                  </a:lnTo>
                  <a:lnTo>
                    <a:pt x="702753" y="698553"/>
                  </a:lnTo>
                  <a:lnTo>
                    <a:pt x="744805" y="680369"/>
                  </a:lnTo>
                  <a:lnTo>
                    <a:pt x="786153" y="660900"/>
                  </a:lnTo>
                  <a:lnTo>
                    <a:pt x="826771" y="640173"/>
                  </a:lnTo>
                  <a:lnTo>
                    <a:pt x="866634" y="618211"/>
                  </a:lnTo>
                  <a:lnTo>
                    <a:pt x="905717" y="595040"/>
                  </a:lnTo>
                  <a:lnTo>
                    <a:pt x="943994" y="570686"/>
                  </a:lnTo>
                  <a:lnTo>
                    <a:pt x="981441" y="545173"/>
                  </a:lnTo>
                  <a:lnTo>
                    <a:pt x="1018032" y="518527"/>
                  </a:lnTo>
                  <a:lnTo>
                    <a:pt x="1053742" y="490773"/>
                  </a:lnTo>
                  <a:lnTo>
                    <a:pt x="1088546" y="461936"/>
                  </a:lnTo>
                  <a:lnTo>
                    <a:pt x="1122419" y="432042"/>
                  </a:lnTo>
                  <a:lnTo>
                    <a:pt x="1155334" y="401115"/>
                  </a:lnTo>
                  <a:lnTo>
                    <a:pt x="1187268" y="369181"/>
                  </a:lnTo>
                  <a:lnTo>
                    <a:pt x="1218195" y="336265"/>
                  </a:lnTo>
                  <a:lnTo>
                    <a:pt x="1248089" y="302393"/>
                  </a:lnTo>
                  <a:lnTo>
                    <a:pt x="1276926" y="267589"/>
                  </a:lnTo>
                  <a:lnTo>
                    <a:pt x="1304680" y="231879"/>
                  </a:lnTo>
                  <a:lnTo>
                    <a:pt x="1331326" y="195288"/>
                  </a:lnTo>
                  <a:lnTo>
                    <a:pt x="1356839" y="157841"/>
                  </a:lnTo>
                  <a:lnTo>
                    <a:pt x="1381194" y="119563"/>
                  </a:lnTo>
                  <a:lnTo>
                    <a:pt x="1404364" y="80480"/>
                  </a:lnTo>
                  <a:lnTo>
                    <a:pt x="1426326" y="40617"/>
                  </a:lnTo>
                  <a:lnTo>
                    <a:pt x="1447054" y="0"/>
                  </a:lnTo>
                </a:path>
              </a:pathLst>
            </a:custGeom>
            <a:ln w="761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3268" y="1325978"/>
              <a:ext cx="3513827" cy="351382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2655" y="5815119"/>
            <a:ext cx="3535438" cy="35354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8822" y="5659412"/>
            <a:ext cx="3538475" cy="35384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46640" y="1420484"/>
            <a:ext cx="3538475" cy="35384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2910" y="1514013"/>
            <a:ext cx="3407000" cy="34070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068737" y="5823289"/>
            <a:ext cx="5219700" cy="4464050"/>
            <a:chOff x="13068737" y="5823289"/>
            <a:chExt cx="5219700" cy="4464050"/>
          </a:xfrm>
        </p:grpSpPr>
        <p:sp>
          <p:nvSpPr>
            <p:cNvPr id="11" name="object 11"/>
            <p:cNvSpPr/>
            <p:nvPr/>
          </p:nvSpPr>
          <p:spPr>
            <a:xfrm>
              <a:off x="13068737" y="6397845"/>
              <a:ext cx="5219700" cy="3889375"/>
            </a:xfrm>
            <a:custGeom>
              <a:avLst/>
              <a:gdLst/>
              <a:ahLst/>
              <a:cxnLst/>
              <a:rect l="l" t="t" r="r" b="b"/>
              <a:pathLst>
                <a:path w="5219700" h="3889375">
                  <a:moveTo>
                    <a:pt x="5219262" y="3889154"/>
                  </a:moveTo>
                  <a:lnTo>
                    <a:pt x="265133" y="3889154"/>
                  </a:lnTo>
                  <a:lnTo>
                    <a:pt x="145801" y="3699083"/>
                  </a:lnTo>
                  <a:lnTo>
                    <a:pt x="121521" y="3658219"/>
                  </a:lnTo>
                  <a:lnTo>
                    <a:pt x="99495" y="3616628"/>
                  </a:lnTo>
                  <a:lnTo>
                    <a:pt x="79716" y="3574403"/>
                  </a:lnTo>
                  <a:lnTo>
                    <a:pt x="62168" y="3531619"/>
                  </a:lnTo>
                  <a:lnTo>
                    <a:pt x="46832" y="3488351"/>
                  </a:lnTo>
                  <a:lnTo>
                    <a:pt x="33693" y="3444675"/>
                  </a:lnTo>
                  <a:lnTo>
                    <a:pt x="22731" y="3400666"/>
                  </a:lnTo>
                  <a:lnTo>
                    <a:pt x="13931" y="3356399"/>
                  </a:lnTo>
                  <a:lnTo>
                    <a:pt x="7275" y="3311949"/>
                  </a:lnTo>
                  <a:lnTo>
                    <a:pt x="2746" y="3267391"/>
                  </a:lnTo>
                  <a:lnTo>
                    <a:pt x="326" y="3222802"/>
                  </a:lnTo>
                  <a:lnTo>
                    <a:pt x="0" y="3178255"/>
                  </a:lnTo>
                  <a:lnTo>
                    <a:pt x="1748" y="3133827"/>
                  </a:lnTo>
                  <a:lnTo>
                    <a:pt x="5554" y="3089592"/>
                  </a:lnTo>
                  <a:lnTo>
                    <a:pt x="11402" y="3045626"/>
                  </a:lnTo>
                  <a:lnTo>
                    <a:pt x="19273" y="3002003"/>
                  </a:lnTo>
                  <a:lnTo>
                    <a:pt x="29150" y="2958800"/>
                  </a:lnTo>
                  <a:lnTo>
                    <a:pt x="41017" y="2916092"/>
                  </a:lnTo>
                  <a:lnTo>
                    <a:pt x="54856" y="2873953"/>
                  </a:lnTo>
                  <a:lnTo>
                    <a:pt x="70650" y="2832458"/>
                  </a:lnTo>
                  <a:lnTo>
                    <a:pt x="88381" y="2791684"/>
                  </a:lnTo>
                  <a:lnTo>
                    <a:pt x="108033" y="2751705"/>
                  </a:lnTo>
                  <a:lnTo>
                    <a:pt x="129589" y="2712597"/>
                  </a:lnTo>
                  <a:lnTo>
                    <a:pt x="153030" y="2674435"/>
                  </a:lnTo>
                  <a:lnTo>
                    <a:pt x="178341" y="2637293"/>
                  </a:lnTo>
                  <a:lnTo>
                    <a:pt x="205503" y="2601248"/>
                  </a:lnTo>
                  <a:lnTo>
                    <a:pt x="234499" y="2566374"/>
                  </a:lnTo>
                  <a:lnTo>
                    <a:pt x="265313" y="2532747"/>
                  </a:lnTo>
                  <a:lnTo>
                    <a:pt x="297927" y="2500442"/>
                  </a:lnTo>
                  <a:lnTo>
                    <a:pt x="332324" y="2469534"/>
                  </a:lnTo>
                  <a:lnTo>
                    <a:pt x="368486" y="2440099"/>
                  </a:lnTo>
                  <a:lnTo>
                    <a:pt x="406397" y="2412211"/>
                  </a:lnTo>
                  <a:lnTo>
                    <a:pt x="446039" y="2385946"/>
                  </a:lnTo>
                  <a:lnTo>
                    <a:pt x="4014132" y="145793"/>
                  </a:lnTo>
                  <a:lnTo>
                    <a:pt x="4054983" y="121521"/>
                  </a:lnTo>
                  <a:lnTo>
                    <a:pt x="4096574" y="99495"/>
                  </a:lnTo>
                  <a:lnTo>
                    <a:pt x="4138800" y="79717"/>
                  </a:lnTo>
                  <a:lnTo>
                    <a:pt x="4181584" y="62168"/>
                  </a:lnTo>
                  <a:lnTo>
                    <a:pt x="4224851" y="46832"/>
                  </a:lnTo>
                  <a:lnTo>
                    <a:pt x="4268528" y="33693"/>
                  </a:lnTo>
                  <a:lnTo>
                    <a:pt x="4312537" y="22731"/>
                  </a:lnTo>
                  <a:lnTo>
                    <a:pt x="4356804" y="13931"/>
                  </a:lnTo>
                  <a:lnTo>
                    <a:pt x="4401254" y="7275"/>
                  </a:lnTo>
                  <a:lnTo>
                    <a:pt x="4445811" y="2746"/>
                  </a:lnTo>
                  <a:lnTo>
                    <a:pt x="4490401" y="326"/>
                  </a:lnTo>
                  <a:lnTo>
                    <a:pt x="4534947" y="0"/>
                  </a:lnTo>
                  <a:lnTo>
                    <a:pt x="4579376" y="1748"/>
                  </a:lnTo>
                  <a:lnTo>
                    <a:pt x="4623611" y="5554"/>
                  </a:lnTo>
                  <a:lnTo>
                    <a:pt x="4667577" y="11402"/>
                  </a:lnTo>
                  <a:lnTo>
                    <a:pt x="4711199" y="19273"/>
                  </a:lnTo>
                  <a:lnTo>
                    <a:pt x="4754402" y="29150"/>
                  </a:lnTo>
                  <a:lnTo>
                    <a:pt x="4797111" y="41017"/>
                  </a:lnTo>
                  <a:lnTo>
                    <a:pt x="4839250" y="54856"/>
                  </a:lnTo>
                  <a:lnTo>
                    <a:pt x="4880744" y="70650"/>
                  </a:lnTo>
                  <a:lnTo>
                    <a:pt x="4921519" y="88381"/>
                  </a:lnTo>
                  <a:lnTo>
                    <a:pt x="4961497" y="108033"/>
                  </a:lnTo>
                  <a:lnTo>
                    <a:pt x="5000606" y="129589"/>
                  </a:lnTo>
                  <a:lnTo>
                    <a:pt x="5038768" y="153030"/>
                  </a:lnTo>
                  <a:lnTo>
                    <a:pt x="5075910" y="178340"/>
                  </a:lnTo>
                  <a:lnTo>
                    <a:pt x="5111955" y="205502"/>
                  </a:lnTo>
                  <a:lnTo>
                    <a:pt x="5146829" y="234499"/>
                  </a:lnTo>
                  <a:lnTo>
                    <a:pt x="5180456" y="265313"/>
                  </a:lnTo>
                  <a:lnTo>
                    <a:pt x="5212761" y="297926"/>
                  </a:lnTo>
                  <a:lnTo>
                    <a:pt x="5219262" y="305162"/>
                  </a:lnTo>
                  <a:lnTo>
                    <a:pt x="5219262" y="3889154"/>
                  </a:lnTo>
                  <a:close/>
                </a:path>
              </a:pathLst>
            </a:custGeom>
            <a:solidFill>
              <a:srgbClr val="D8E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2911" y="5823289"/>
              <a:ext cx="3665770" cy="36576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5713" y="1041845"/>
            <a:ext cx="4148028" cy="409781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56466" y="0"/>
            <a:ext cx="10187940" cy="1682114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850" spc="120">
                <a:solidFill>
                  <a:srgbClr val="000000"/>
                </a:solidFill>
              </a:rPr>
              <a:t>T</a:t>
            </a:r>
            <a:r>
              <a:rPr dirty="0" sz="10850" spc="-165">
                <a:solidFill>
                  <a:srgbClr val="000000"/>
                </a:solidFill>
              </a:rPr>
              <a:t>e</a:t>
            </a:r>
            <a:r>
              <a:rPr dirty="0" sz="10850" spc="-395">
                <a:solidFill>
                  <a:srgbClr val="000000"/>
                </a:solidFill>
              </a:rPr>
              <a:t>a</a:t>
            </a:r>
            <a:r>
              <a:rPr dirty="0" sz="10850" spc="-390">
                <a:solidFill>
                  <a:srgbClr val="000000"/>
                </a:solidFill>
              </a:rPr>
              <a:t>m</a:t>
            </a:r>
            <a:r>
              <a:rPr dirty="0" sz="10850" spc="-1075">
                <a:solidFill>
                  <a:srgbClr val="000000"/>
                </a:solidFill>
              </a:rPr>
              <a:t> </a:t>
            </a:r>
            <a:r>
              <a:rPr dirty="0" sz="10850" spc="55">
                <a:solidFill>
                  <a:srgbClr val="000000"/>
                </a:solidFill>
              </a:rPr>
              <a:t>M</a:t>
            </a:r>
            <a:r>
              <a:rPr dirty="0" sz="10850" spc="-165">
                <a:solidFill>
                  <a:srgbClr val="000000"/>
                </a:solidFill>
              </a:rPr>
              <a:t>e</a:t>
            </a:r>
            <a:r>
              <a:rPr dirty="0" sz="10850" spc="-395">
                <a:solidFill>
                  <a:srgbClr val="000000"/>
                </a:solidFill>
              </a:rPr>
              <a:t>m</a:t>
            </a:r>
            <a:r>
              <a:rPr dirty="0" sz="10850" spc="125">
                <a:solidFill>
                  <a:srgbClr val="000000"/>
                </a:solidFill>
              </a:rPr>
              <a:t>b</a:t>
            </a:r>
            <a:r>
              <a:rPr dirty="0" sz="10850" spc="-165">
                <a:solidFill>
                  <a:srgbClr val="000000"/>
                </a:solidFill>
              </a:rPr>
              <a:t>e</a:t>
            </a:r>
            <a:r>
              <a:rPr dirty="0" sz="10850" spc="-580">
                <a:solidFill>
                  <a:srgbClr val="000000"/>
                </a:solidFill>
              </a:rPr>
              <a:t>r</a:t>
            </a:r>
            <a:r>
              <a:rPr dirty="0" sz="10850" spc="-185">
                <a:solidFill>
                  <a:srgbClr val="000000"/>
                </a:solidFill>
              </a:rPr>
              <a:t>s</a:t>
            </a:r>
            <a:endParaRPr sz="10850"/>
          </a:p>
        </p:txBody>
      </p:sp>
      <p:sp>
        <p:nvSpPr>
          <p:cNvPr id="15" name="object 15"/>
          <p:cNvSpPr txBox="1"/>
          <p:nvPr/>
        </p:nvSpPr>
        <p:spPr>
          <a:xfrm>
            <a:off x="1816510" y="4887231"/>
            <a:ext cx="4247515" cy="68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50" b="1">
                <a:latin typeface="Arial"/>
                <a:cs typeface="Arial"/>
              </a:rPr>
              <a:t>Sarthak</a:t>
            </a:r>
            <a:r>
              <a:rPr dirty="0" sz="4300" spc="-245" b="1">
                <a:latin typeface="Arial"/>
                <a:cs typeface="Arial"/>
              </a:rPr>
              <a:t> </a:t>
            </a:r>
            <a:r>
              <a:rPr dirty="0" sz="4300" spc="40" b="1">
                <a:latin typeface="Arial"/>
                <a:cs typeface="Arial"/>
              </a:rPr>
              <a:t>Sharma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2915" y="9445885"/>
            <a:ext cx="3389629" cy="67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100" b="1">
                <a:latin typeface="Arial"/>
                <a:cs typeface="Arial"/>
              </a:rPr>
              <a:t>Divya</a:t>
            </a:r>
            <a:r>
              <a:rPr dirty="0" sz="4250" spc="-240" b="1">
                <a:latin typeface="Arial"/>
                <a:cs typeface="Arial"/>
              </a:rPr>
              <a:t> </a:t>
            </a:r>
            <a:r>
              <a:rPr dirty="0" sz="4250" spc="114" b="1">
                <a:latin typeface="Arial"/>
                <a:cs typeface="Arial"/>
              </a:rPr>
              <a:t>Verma</a:t>
            </a:r>
            <a:endParaRPr sz="4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09498" y="4928546"/>
            <a:ext cx="2973070" cy="6692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200" spc="140" b="1">
                <a:latin typeface="Arial"/>
                <a:cs typeface="Arial"/>
              </a:rPr>
              <a:t>Uma</a:t>
            </a:r>
            <a:r>
              <a:rPr dirty="0" sz="4200" spc="-254" b="1">
                <a:latin typeface="Arial"/>
                <a:cs typeface="Arial"/>
              </a:rPr>
              <a:t> </a:t>
            </a:r>
            <a:r>
              <a:rPr dirty="0" sz="4200" spc="60" b="1">
                <a:latin typeface="Arial"/>
                <a:cs typeface="Arial"/>
              </a:rPr>
              <a:t>Yadav</a:t>
            </a:r>
            <a:endParaRPr sz="4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3366" y="4898186"/>
            <a:ext cx="2688590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150" b="1">
                <a:latin typeface="Arial"/>
                <a:cs typeface="Arial"/>
              </a:rPr>
              <a:t>Vidit</a:t>
            </a:r>
            <a:r>
              <a:rPr dirty="0" sz="4500" spc="-260" b="1">
                <a:latin typeface="Arial"/>
                <a:cs typeface="Arial"/>
              </a:rPr>
              <a:t> </a:t>
            </a:r>
            <a:r>
              <a:rPr dirty="0" sz="4500" spc="85" b="1">
                <a:latin typeface="Arial"/>
                <a:cs typeface="Arial"/>
              </a:rPr>
              <a:t>Jain</a:t>
            </a:r>
            <a:endParaRPr sz="4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66680" y="9391099"/>
            <a:ext cx="5678805" cy="672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250" spc="45" b="1">
                <a:latin typeface="Arial"/>
                <a:cs typeface="Arial"/>
              </a:rPr>
              <a:t>Sharaddha</a:t>
            </a:r>
            <a:r>
              <a:rPr dirty="0" sz="4250" spc="-225" b="1">
                <a:latin typeface="Arial"/>
                <a:cs typeface="Arial"/>
              </a:rPr>
              <a:t> </a:t>
            </a:r>
            <a:r>
              <a:rPr dirty="0" sz="4250" spc="-30" b="1">
                <a:latin typeface="Arial"/>
                <a:cs typeface="Arial"/>
              </a:rPr>
              <a:t>Kushwaha</a:t>
            </a:r>
            <a:endParaRPr sz="4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09643" y="9356045"/>
            <a:ext cx="3253740" cy="742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b="1">
                <a:latin typeface="Arial"/>
                <a:cs typeface="Arial"/>
              </a:rPr>
              <a:t>sameeksha</a:t>
            </a:r>
            <a:endParaRPr sz="4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22130" y="10138232"/>
            <a:ext cx="1597025" cy="149225"/>
          </a:xfrm>
          <a:custGeom>
            <a:avLst/>
            <a:gdLst/>
            <a:ahLst/>
            <a:cxnLst/>
            <a:rect l="l" t="t" r="r" b="b"/>
            <a:pathLst>
              <a:path w="1597025" h="149225">
                <a:moveTo>
                  <a:pt x="346862" y="70002"/>
                </a:moveTo>
                <a:lnTo>
                  <a:pt x="343230" y="69342"/>
                </a:lnTo>
                <a:lnTo>
                  <a:pt x="335635" y="69799"/>
                </a:lnTo>
                <a:lnTo>
                  <a:pt x="325183" y="71196"/>
                </a:lnTo>
                <a:lnTo>
                  <a:pt x="265150" y="85864"/>
                </a:lnTo>
                <a:lnTo>
                  <a:pt x="217576" y="99568"/>
                </a:lnTo>
                <a:lnTo>
                  <a:pt x="170307" y="114477"/>
                </a:lnTo>
                <a:lnTo>
                  <a:pt x="123380" y="130543"/>
                </a:lnTo>
                <a:lnTo>
                  <a:pt x="76822" y="147751"/>
                </a:lnTo>
                <a:lnTo>
                  <a:pt x="74256" y="148767"/>
                </a:lnTo>
                <a:lnTo>
                  <a:pt x="106057" y="148767"/>
                </a:lnTo>
                <a:lnTo>
                  <a:pt x="122885" y="142455"/>
                </a:lnTo>
                <a:lnTo>
                  <a:pt x="171030" y="125628"/>
                </a:lnTo>
                <a:lnTo>
                  <a:pt x="219621" y="109918"/>
                </a:lnTo>
                <a:lnTo>
                  <a:pt x="268643" y="95326"/>
                </a:lnTo>
                <a:lnTo>
                  <a:pt x="318071" y="81864"/>
                </a:lnTo>
                <a:lnTo>
                  <a:pt x="330428" y="78346"/>
                </a:lnTo>
                <a:lnTo>
                  <a:pt x="339445" y="75298"/>
                </a:lnTo>
                <a:lnTo>
                  <a:pt x="344982" y="72567"/>
                </a:lnTo>
                <a:lnTo>
                  <a:pt x="346862" y="70002"/>
                </a:lnTo>
                <a:close/>
              </a:path>
              <a:path w="1597025" h="149225">
                <a:moveTo>
                  <a:pt x="1596872" y="148767"/>
                </a:moveTo>
                <a:lnTo>
                  <a:pt x="1521180" y="121234"/>
                </a:lnTo>
                <a:lnTo>
                  <a:pt x="1472730" y="105257"/>
                </a:lnTo>
                <a:lnTo>
                  <a:pt x="1423898" y="90360"/>
                </a:lnTo>
                <a:lnTo>
                  <a:pt x="1374711" y="76568"/>
                </a:lnTo>
                <a:lnTo>
                  <a:pt x="1325181" y="63868"/>
                </a:lnTo>
                <a:lnTo>
                  <a:pt x="1275334" y="52285"/>
                </a:lnTo>
                <a:lnTo>
                  <a:pt x="1225194" y="41821"/>
                </a:lnTo>
                <a:lnTo>
                  <a:pt x="1174775" y="32473"/>
                </a:lnTo>
                <a:lnTo>
                  <a:pt x="1124102" y="24282"/>
                </a:lnTo>
                <a:lnTo>
                  <a:pt x="1073315" y="17272"/>
                </a:lnTo>
                <a:lnTo>
                  <a:pt x="1069174" y="16802"/>
                </a:lnTo>
                <a:lnTo>
                  <a:pt x="1022210" y="11430"/>
                </a:lnTo>
                <a:lnTo>
                  <a:pt x="971080" y="6781"/>
                </a:lnTo>
                <a:lnTo>
                  <a:pt x="919835" y="3327"/>
                </a:lnTo>
                <a:lnTo>
                  <a:pt x="868527" y="1066"/>
                </a:lnTo>
                <a:lnTo>
                  <a:pt x="817156" y="0"/>
                </a:lnTo>
                <a:lnTo>
                  <a:pt x="765746" y="114"/>
                </a:lnTo>
                <a:lnTo>
                  <a:pt x="714311" y="1422"/>
                </a:lnTo>
                <a:lnTo>
                  <a:pt x="662876" y="3924"/>
                </a:lnTo>
                <a:lnTo>
                  <a:pt x="611466" y="7620"/>
                </a:lnTo>
                <a:lnTo>
                  <a:pt x="560095" y="12496"/>
                </a:lnTo>
                <a:lnTo>
                  <a:pt x="508787" y="18567"/>
                </a:lnTo>
                <a:lnTo>
                  <a:pt x="457555" y="25831"/>
                </a:lnTo>
                <a:lnTo>
                  <a:pt x="406412" y="34290"/>
                </a:lnTo>
                <a:lnTo>
                  <a:pt x="355396" y="43929"/>
                </a:lnTo>
                <a:lnTo>
                  <a:pt x="304520" y="54762"/>
                </a:lnTo>
                <a:lnTo>
                  <a:pt x="257124" y="66090"/>
                </a:lnTo>
                <a:lnTo>
                  <a:pt x="209956" y="78524"/>
                </a:lnTo>
                <a:lnTo>
                  <a:pt x="163055" y="92062"/>
                </a:lnTo>
                <a:lnTo>
                  <a:pt x="116446" y="106705"/>
                </a:lnTo>
                <a:lnTo>
                  <a:pt x="70154" y="122440"/>
                </a:lnTo>
                <a:lnTo>
                  <a:pt x="24218" y="139268"/>
                </a:lnTo>
                <a:lnTo>
                  <a:pt x="0" y="148767"/>
                </a:lnTo>
                <a:lnTo>
                  <a:pt x="46266" y="148767"/>
                </a:lnTo>
                <a:lnTo>
                  <a:pt x="75920" y="137744"/>
                </a:lnTo>
                <a:lnTo>
                  <a:pt x="112750" y="125120"/>
                </a:lnTo>
                <a:lnTo>
                  <a:pt x="149580" y="112979"/>
                </a:lnTo>
                <a:lnTo>
                  <a:pt x="186410" y="101777"/>
                </a:lnTo>
                <a:lnTo>
                  <a:pt x="223240" y="92024"/>
                </a:lnTo>
                <a:lnTo>
                  <a:pt x="260362" y="81457"/>
                </a:lnTo>
                <a:lnTo>
                  <a:pt x="297967" y="72339"/>
                </a:lnTo>
                <a:lnTo>
                  <a:pt x="335876" y="64160"/>
                </a:lnTo>
                <a:lnTo>
                  <a:pt x="373951" y="56464"/>
                </a:lnTo>
                <a:lnTo>
                  <a:pt x="450367" y="43332"/>
                </a:lnTo>
                <a:lnTo>
                  <a:pt x="488962" y="37414"/>
                </a:lnTo>
                <a:lnTo>
                  <a:pt x="566432" y="28257"/>
                </a:lnTo>
                <a:lnTo>
                  <a:pt x="605307" y="24714"/>
                </a:lnTo>
                <a:lnTo>
                  <a:pt x="683831" y="19202"/>
                </a:lnTo>
                <a:lnTo>
                  <a:pt x="722782" y="17729"/>
                </a:lnTo>
                <a:lnTo>
                  <a:pt x="761720" y="17513"/>
                </a:lnTo>
                <a:lnTo>
                  <a:pt x="781037" y="16802"/>
                </a:lnTo>
                <a:lnTo>
                  <a:pt x="800671" y="16878"/>
                </a:lnTo>
                <a:lnTo>
                  <a:pt x="839622" y="17513"/>
                </a:lnTo>
                <a:lnTo>
                  <a:pt x="858939" y="18249"/>
                </a:lnTo>
                <a:lnTo>
                  <a:pt x="898194" y="18465"/>
                </a:lnTo>
                <a:lnTo>
                  <a:pt x="995400" y="24282"/>
                </a:lnTo>
                <a:lnTo>
                  <a:pt x="1034351" y="27889"/>
                </a:lnTo>
                <a:lnTo>
                  <a:pt x="1112240" y="37833"/>
                </a:lnTo>
                <a:lnTo>
                  <a:pt x="1202537" y="53492"/>
                </a:lnTo>
                <a:lnTo>
                  <a:pt x="1253642" y="63601"/>
                </a:lnTo>
                <a:lnTo>
                  <a:pt x="1304429" y="74904"/>
                </a:lnTo>
                <a:lnTo>
                  <a:pt x="1354810" y="87363"/>
                </a:lnTo>
                <a:lnTo>
                  <a:pt x="1404734" y="100926"/>
                </a:lnTo>
                <a:lnTo>
                  <a:pt x="1454086" y="115570"/>
                </a:lnTo>
                <a:lnTo>
                  <a:pt x="1502816" y="131241"/>
                </a:lnTo>
                <a:lnTo>
                  <a:pt x="1550822" y="147904"/>
                </a:lnTo>
                <a:lnTo>
                  <a:pt x="1553197" y="148767"/>
                </a:lnTo>
                <a:lnTo>
                  <a:pt x="1596872" y="148767"/>
                </a:lnTo>
                <a:close/>
              </a:path>
            </a:pathLst>
          </a:custGeom>
          <a:solidFill>
            <a:srgbClr val="D9D9D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238773" y="5541791"/>
            <a:ext cx="4148028" cy="409781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83350" y="5541791"/>
            <a:ext cx="4148028" cy="409781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27054" y="5327500"/>
            <a:ext cx="4300428" cy="425021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48853" y="1041845"/>
            <a:ext cx="4148028" cy="409781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08344" y="1148671"/>
            <a:ext cx="4148028" cy="409781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2257921"/>
            <a:ext cx="1391920" cy="1065530"/>
          </a:xfrm>
          <a:custGeom>
            <a:avLst/>
            <a:gdLst/>
            <a:ahLst/>
            <a:cxnLst/>
            <a:rect l="l" t="t" r="r" b="b"/>
            <a:pathLst>
              <a:path w="1391920" h="1065529">
                <a:moveTo>
                  <a:pt x="0" y="1065531"/>
                </a:moveTo>
                <a:lnTo>
                  <a:pt x="48498" y="1064730"/>
                </a:lnTo>
                <a:lnTo>
                  <a:pt x="96635" y="1062341"/>
                </a:lnTo>
                <a:lnTo>
                  <a:pt x="144345" y="1058389"/>
                </a:lnTo>
                <a:lnTo>
                  <a:pt x="191602" y="1052901"/>
                </a:lnTo>
                <a:lnTo>
                  <a:pt x="238382" y="1045902"/>
                </a:lnTo>
                <a:lnTo>
                  <a:pt x="284659" y="1037416"/>
                </a:lnTo>
                <a:lnTo>
                  <a:pt x="330408" y="1027469"/>
                </a:lnTo>
                <a:lnTo>
                  <a:pt x="375604" y="1016086"/>
                </a:lnTo>
                <a:lnTo>
                  <a:pt x="420222" y="1003293"/>
                </a:lnTo>
                <a:lnTo>
                  <a:pt x="464236" y="989114"/>
                </a:lnTo>
                <a:lnTo>
                  <a:pt x="507622" y="973575"/>
                </a:lnTo>
                <a:lnTo>
                  <a:pt x="550353" y="956701"/>
                </a:lnTo>
                <a:lnTo>
                  <a:pt x="592405" y="938517"/>
                </a:lnTo>
                <a:lnTo>
                  <a:pt x="633753" y="919049"/>
                </a:lnTo>
                <a:lnTo>
                  <a:pt x="674371" y="898321"/>
                </a:lnTo>
                <a:lnTo>
                  <a:pt x="714234" y="876359"/>
                </a:lnTo>
                <a:lnTo>
                  <a:pt x="753317" y="853189"/>
                </a:lnTo>
                <a:lnTo>
                  <a:pt x="791594" y="828834"/>
                </a:lnTo>
                <a:lnTo>
                  <a:pt x="829041" y="803321"/>
                </a:lnTo>
                <a:lnTo>
                  <a:pt x="865632" y="776675"/>
                </a:lnTo>
                <a:lnTo>
                  <a:pt x="901342" y="748921"/>
                </a:lnTo>
                <a:lnTo>
                  <a:pt x="936146" y="720084"/>
                </a:lnTo>
                <a:lnTo>
                  <a:pt x="970019" y="690190"/>
                </a:lnTo>
                <a:lnTo>
                  <a:pt x="1002934" y="659263"/>
                </a:lnTo>
                <a:lnTo>
                  <a:pt x="1034868" y="627329"/>
                </a:lnTo>
                <a:lnTo>
                  <a:pt x="1065795" y="594414"/>
                </a:lnTo>
                <a:lnTo>
                  <a:pt x="1095689" y="560541"/>
                </a:lnTo>
                <a:lnTo>
                  <a:pt x="1124526" y="525737"/>
                </a:lnTo>
                <a:lnTo>
                  <a:pt x="1152280" y="490027"/>
                </a:lnTo>
                <a:lnTo>
                  <a:pt x="1178926" y="453436"/>
                </a:lnTo>
                <a:lnTo>
                  <a:pt x="1204439" y="415989"/>
                </a:lnTo>
                <a:lnTo>
                  <a:pt x="1228794" y="377712"/>
                </a:lnTo>
                <a:lnTo>
                  <a:pt x="1251964" y="338629"/>
                </a:lnTo>
                <a:lnTo>
                  <a:pt x="1273926" y="298766"/>
                </a:lnTo>
                <a:lnTo>
                  <a:pt x="1294654" y="258148"/>
                </a:lnTo>
                <a:lnTo>
                  <a:pt x="1314122" y="216800"/>
                </a:lnTo>
                <a:lnTo>
                  <a:pt x="1332306" y="174748"/>
                </a:lnTo>
                <a:lnTo>
                  <a:pt x="1349180" y="132017"/>
                </a:lnTo>
                <a:lnTo>
                  <a:pt x="1364719" y="88631"/>
                </a:lnTo>
                <a:lnTo>
                  <a:pt x="1378898" y="44617"/>
                </a:lnTo>
                <a:lnTo>
                  <a:pt x="1391691" y="0"/>
                </a:lnTo>
              </a:path>
            </a:pathLst>
          </a:custGeom>
          <a:ln w="7619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4935" cy="438297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857967" y="9547156"/>
            <a:ext cx="345440" cy="371475"/>
          </a:xfrm>
          <a:custGeom>
            <a:avLst/>
            <a:gdLst/>
            <a:ahLst/>
            <a:cxnLst/>
            <a:rect l="l" t="t" r="r" b="b"/>
            <a:pathLst>
              <a:path w="345440" h="371475">
                <a:moveTo>
                  <a:pt x="345418" y="371078"/>
                </a:moveTo>
                <a:lnTo>
                  <a:pt x="338806" y="360686"/>
                </a:lnTo>
              </a:path>
              <a:path w="345440" h="371475">
                <a:moveTo>
                  <a:pt x="332985" y="352142"/>
                </a:moveTo>
                <a:lnTo>
                  <a:pt x="286647" y="286647"/>
                </a:lnTo>
                <a:lnTo>
                  <a:pt x="258893" y="250937"/>
                </a:lnTo>
                <a:lnTo>
                  <a:pt x="230057" y="216133"/>
                </a:lnTo>
                <a:lnTo>
                  <a:pt x="200162" y="182261"/>
                </a:lnTo>
                <a:lnTo>
                  <a:pt x="169235" y="149345"/>
                </a:lnTo>
                <a:lnTo>
                  <a:pt x="137302" y="117411"/>
                </a:lnTo>
                <a:lnTo>
                  <a:pt x="104386" y="86485"/>
                </a:lnTo>
                <a:lnTo>
                  <a:pt x="70513" y="56590"/>
                </a:lnTo>
                <a:lnTo>
                  <a:pt x="35710" y="27753"/>
                </a:lnTo>
              </a:path>
              <a:path w="345440" h="371475">
                <a:moveTo>
                  <a:pt x="25482" y="19804"/>
                </a:moveTo>
                <a:lnTo>
                  <a:pt x="0" y="0"/>
                </a:lnTo>
              </a:path>
            </a:pathLst>
          </a:custGeom>
          <a:ln w="7619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38100" y="402999"/>
            <a:ext cx="3169543" cy="17763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1772" y="4217511"/>
            <a:ext cx="9749155" cy="2219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400" spc="160">
                <a:solidFill>
                  <a:srgbClr val="373737"/>
                </a:solidFill>
                <a:latin typeface="Trebuchet MS"/>
                <a:cs typeface="Trebuchet MS"/>
              </a:rPr>
              <a:t>T</a:t>
            </a:r>
            <a:r>
              <a:rPr dirty="0" sz="14400" spc="405">
                <a:solidFill>
                  <a:srgbClr val="373737"/>
                </a:solidFill>
                <a:latin typeface="Trebuchet MS"/>
                <a:cs typeface="Trebuchet MS"/>
              </a:rPr>
              <a:t>h</a:t>
            </a:r>
            <a:r>
              <a:rPr dirty="0" sz="14400" spc="420">
                <a:solidFill>
                  <a:srgbClr val="373737"/>
                </a:solidFill>
                <a:latin typeface="Trebuchet MS"/>
                <a:cs typeface="Trebuchet MS"/>
              </a:rPr>
              <a:t>a</a:t>
            </a:r>
            <a:r>
              <a:rPr dirty="0" sz="14400" spc="440">
                <a:solidFill>
                  <a:srgbClr val="373737"/>
                </a:solidFill>
                <a:latin typeface="Trebuchet MS"/>
                <a:cs typeface="Trebuchet MS"/>
              </a:rPr>
              <a:t>n</a:t>
            </a:r>
            <a:r>
              <a:rPr dirty="0" sz="14400" spc="505">
                <a:solidFill>
                  <a:srgbClr val="373737"/>
                </a:solidFill>
                <a:latin typeface="Trebuchet MS"/>
                <a:cs typeface="Trebuchet MS"/>
              </a:rPr>
              <a:t>k</a:t>
            </a:r>
            <a:r>
              <a:rPr dirty="0" sz="14400" spc="-1545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dirty="0" sz="14400" spc="180">
                <a:solidFill>
                  <a:srgbClr val="373737"/>
                </a:solidFill>
                <a:latin typeface="Trebuchet MS"/>
                <a:cs typeface="Trebuchet MS"/>
              </a:rPr>
              <a:t>Y</a:t>
            </a:r>
            <a:r>
              <a:rPr dirty="0" sz="14400" spc="575">
                <a:solidFill>
                  <a:srgbClr val="373737"/>
                </a:solidFill>
                <a:latin typeface="Trebuchet MS"/>
                <a:cs typeface="Trebuchet MS"/>
              </a:rPr>
              <a:t>o</a:t>
            </a:r>
            <a:r>
              <a:rPr dirty="0" sz="14400" spc="390">
                <a:solidFill>
                  <a:srgbClr val="373737"/>
                </a:solidFill>
                <a:latin typeface="Trebuchet MS"/>
                <a:cs typeface="Trebuchet MS"/>
              </a:rPr>
              <a:t>u</a:t>
            </a:r>
            <a:r>
              <a:rPr dirty="0" sz="14400" spc="-1505">
                <a:solidFill>
                  <a:srgbClr val="373737"/>
                </a:solidFill>
                <a:latin typeface="Trebuchet MS"/>
                <a:cs typeface="Trebuchet MS"/>
              </a:rPr>
              <a:t>!</a:t>
            </a:r>
            <a:endParaRPr sz="14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68737" y="6397845"/>
            <a:ext cx="5219262" cy="38891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637" y="578466"/>
            <a:ext cx="17519650" cy="9709150"/>
            <a:chOff x="768637" y="578466"/>
            <a:chExt cx="17519650" cy="9709150"/>
          </a:xfrm>
        </p:grpSpPr>
        <p:sp>
          <p:nvSpPr>
            <p:cNvPr id="3" name="object 3"/>
            <p:cNvSpPr/>
            <p:nvPr/>
          </p:nvSpPr>
          <p:spPr>
            <a:xfrm>
              <a:off x="1805208" y="2813676"/>
              <a:ext cx="844550" cy="739775"/>
            </a:xfrm>
            <a:custGeom>
              <a:avLst/>
              <a:gdLst/>
              <a:ahLst/>
              <a:cxnLst/>
              <a:rect l="l" t="t" r="r" b="b"/>
              <a:pathLst>
                <a:path w="844550" h="739775">
                  <a:moveTo>
                    <a:pt x="427694" y="739402"/>
                  </a:moveTo>
                  <a:lnTo>
                    <a:pt x="72983" y="399090"/>
                  </a:lnTo>
                  <a:lnTo>
                    <a:pt x="26453" y="337608"/>
                  </a:lnTo>
                  <a:lnTo>
                    <a:pt x="10030" y="299520"/>
                  </a:lnTo>
                  <a:lnTo>
                    <a:pt x="604" y="257667"/>
                  </a:lnTo>
                  <a:lnTo>
                    <a:pt x="0" y="212897"/>
                  </a:lnTo>
                  <a:lnTo>
                    <a:pt x="10044" y="166060"/>
                  </a:lnTo>
                  <a:lnTo>
                    <a:pt x="32565" y="118005"/>
                  </a:lnTo>
                  <a:lnTo>
                    <a:pt x="63589" y="76709"/>
                  </a:lnTo>
                  <a:lnTo>
                    <a:pt x="101231" y="43323"/>
                  </a:lnTo>
                  <a:lnTo>
                    <a:pt x="144106" y="18840"/>
                  </a:lnTo>
                  <a:lnTo>
                    <a:pt x="190832" y="4252"/>
                  </a:lnTo>
                  <a:lnTo>
                    <a:pt x="241955" y="0"/>
                  </a:lnTo>
                  <a:lnTo>
                    <a:pt x="292442" y="6501"/>
                  </a:lnTo>
                  <a:lnTo>
                    <a:pt x="340612" y="23350"/>
                  </a:lnTo>
                  <a:lnTo>
                    <a:pt x="384784" y="50141"/>
                  </a:lnTo>
                  <a:lnTo>
                    <a:pt x="417392" y="79868"/>
                  </a:lnTo>
                  <a:lnTo>
                    <a:pt x="426779" y="90819"/>
                  </a:lnTo>
                  <a:lnTo>
                    <a:pt x="792412" y="90819"/>
                  </a:lnTo>
                  <a:lnTo>
                    <a:pt x="803519" y="103761"/>
                  </a:lnTo>
                  <a:lnTo>
                    <a:pt x="827228" y="147803"/>
                  </a:lnTo>
                  <a:lnTo>
                    <a:pt x="840958" y="196929"/>
                  </a:lnTo>
                  <a:lnTo>
                    <a:pt x="844120" y="240511"/>
                  </a:lnTo>
                  <a:lnTo>
                    <a:pt x="839152" y="282460"/>
                  </a:lnTo>
                  <a:lnTo>
                    <a:pt x="825999" y="322956"/>
                  </a:lnTo>
                  <a:lnTo>
                    <a:pt x="804607" y="362178"/>
                  </a:lnTo>
                  <a:lnTo>
                    <a:pt x="774919" y="400306"/>
                  </a:lnTo>
                  <a:lnTo>
                    <a:pt x="427694" y="739402"/>
                  </a:lnTo>
                  <a:close/>
                </a:path>
                <a:path w="844550" h="739775">
                  <a:moveTo>
                    <a:pt x="792412" y="90819"/>
                  </a:moveTo>
                  <a:lnTo>
                    <a:pt x="426779" y="90819"/>
                  </a:lnTo>
                  <a:lnTo>
                    <a:pt x="434644" y="81188"/>
                  </a:lnTo>
                  <a:lnTo>
                    <a:pt x="500043" y="28961"/>
                  </a:lnTo>
                  <a:lnTo>
                    <a:pt x="542617" y="11586"/>
                  </a:lnTo>
                  <a:lnTo>
                    <a:pt x="588144" y="3021"/>
                  </a:lnTo>
                  <a:lnTo>
                    <a:pt x="635555" y="3548"/>
                  </a:lnTo>
                  <a:lnTo>
                    <a:pt x="685848" y="14697"/>
                  </a:lnTo>
                  <a:lnTo>
                    <a:pt x="731496" y="35953"/>
                  </a:lnTo>
                  <a:lnTo>
                    <a:pt x="771164" y="66059"/>
                  </a:lnTo>
                  <a:lnTo>
                    <a:pt x="792412" y="90819"/>
                  </a:lnTo>
                  <a:close/>
                </a:path>
              </a:pathLst>
            </a:custGeom>
            <a:solidFill>
              <a:srgbClr val="204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8629" y="578471"/>
              <a:ext cx="17519650" cy="9709150"/>
            </a:xfrm>
            <a:custGeom>
              <a:avLst/>
              <a:gdLst/>
              <a:ahLst/>
              <a:cxnLst/>
              <a:rect l="l" t="t" r="r" b="b"/>
              <a:pathLst>
                <a:path w="17519650" h="9709150">
                  <a:moveTo>
                    <a:pt x="648462" y="531266"/>
                  </a:moveTo>
                  <a:lnTo>
                    <a:pt x="643915" y="482117"/>
                  </a:lnTo>
                  <a:lnTo>
                    <a:pt x="630796" y="435978"/>
                  </a:lnTo>
                  <a:lnTo>
                    <a:pt x="609955" y="393661"/>
                  </a:lnTo>
                  <a:lnTo>
                    <a:pt x="582193" y="356019"/>
                  </a:lnTo>
                  <a:lnTo>
                    <a:pt x="548347" y="323875"/>
                  </a:lnTo>
                  <a:lnTo>
                    <a:pt x="509231" y="298043"/>
                  </a:lnTo>
                  <a:lnTo>
                    <a:pt x="465670" y="279361"/>
                  </a:lnTo>
                  <a:lnTo>
                    <a:pt x="418490" y="268668"/>
                  </a:lnTo>
                  <a:lnTo>
                    <a:pt x="506031" y="0"/>
                  </a:lnTo>
                  <a:lnTo>
                    <a:pt x="368147" y="0"/>
                  </a:lnTo>
                  <a:lnTo>
                    <a:pt x="169722" y="374815"/>
                  </a:lnTo>
                  <a:lnTo>
                    <a:pt x="159054" y="390652"/>
                  </a:lnTo>
                  <a:lnTo>
                    <a:pt x="141033" y="424802"/>
                  </a:lnTo>
                  <a:lnTo>
                    <a:pt x="127482" y="463943"/>
                  </a:lnTo>
                  <a:lnTo>
                    <a:pt x="119875" y="508266"/>
                  </a:lnTo>
                  <a:lnTo>
                    <a:pt x="118859" y="531266"/>
                  </a:lnTo>
                  <a:lnTo>
                    <a:pt x="123113" y="578929"/>
                  </a:lnTo>
                  <a:lnTo>
                    <a:pt x="135394" y="623760"/>
                  </a:lnTo>
                  <a:lnTo>
                    <a:pt x="154952" y="665035"/>
                  </a:lnTo>
                  <a:lnTo>
                    <a:pt x="181051" y="701979"/>
                  </a:lnTo>
                  <a:lnTo>
                    <a:pt x="212953" y="733869"/>
                  </a:lnTo>
                  <a:lnTo>
                    <a:pt x="249897" y="759968"/>
                  </a:lnTo>
                  <a:lnTo>
                    <a:pt x="291160" y="779526"/>
                  </a:lnTo>
                  <a:lnTo>
                    <a:pt x="335927" y="791794"/>
                  </a:lnTo>
                  <a:lnTo>
                    <a:pt x="383667" y="796074"/>
                  </a:lnTo>
                  <a:lnTo>
                    <a:pt x="431330" y="791794"/>
                  </a:lnTo>
                  <a:lnTo>
                    <a:pt x="476161" y="779462"/>
                  </a:lnTo>
                  <a:lnTo>
                    <a:pt x="517423" y="759853"/>
                  </a:lnTo>
                  <a:lnTo>
                    <a:pt x="554380" y="733691"/>
                  </a:lnTo>
                  <a:lnTo>
                    <a:pt x="586270" y="701751"/>
                  </a:lnTo>
                  <a:lnTo>
                    <a:pt x="612368" y="664781"/>
                  </a:lnTo>
                  <a:lnTo>
                    <a:pt x="631926" y="623544"/>
                  </a:lnTo>
                  <a:lnTo>
                    <a:pt x="644207" y="578789"/>
                  </a:lnTo>
                  <a:lnTo>
                    <a:pt x="648462" y="531266"/>
                  </a:lnTo>
                  <a:close/>
                </a:path>
                <a:path w="17519650" h="9709150">
                  <a:moveTo>
                    <a:pt x="1361617" y="531266"/>
                  </a:moveTo>
                  <a:lnTo>
                    <a:pt x="1357058" y="482117"/>
                  </a:lnTo>
                  <a:lnTo>
                    <a:pt x="1343952" y="435978"/>
                  </a:lnTo>
                  <a:lnTo>
                    <a:pt x="1323098" y="393661"/>
                  </a:lnTo>
                  <a:lnTo>
                    <a:pt x="1295336" y="356019"/>
                  </a:lnTo>
                  <a:lnTo>
                    <a:pt x="1261491" y="323875"/>
                  </a:lnTo>
                  <a:lnTo>
                    <a:pt x="1222375" y="298043"/>
                  </a:lnTo>
                  <a:lnTo>
                    <a:pt x="1178814" y="279361"/>
                  </a:lnTo>
                  <a:lnTo>
                    <a:pt x="1131633" y="268668"/>
                  </a:lnTo>
                  <a:lnTo>
                    <a:pt x="1219174" y="0"/>
                  </a:lnTo>
                  <a:lnTo>
                    <a:pt x="1081290" y="0"/>
                  </a:lnTo>
                  <a:lnTo>
                    <a:pt x="882865" y="374815"/>
                  </a:lnTo>
                  <a:lnTo>
                    <a:pt x="872197" y="390652"/>
                  </a:lnTo>
                  <a:lnTo>
                    <a:pt x="854176" y="424802"/>
                  </a:lnTo>
                  <a:lnTo>
                    <a:pt x="840638" y="463943"/>
                  </a:lnTo>
                  <a:lnTo>
                    <a:pt x="833018" y="508266"/>
                  </a:lnTo>
                  <a:lnTo>
                    <a:pt x="832002" y="531266"/>
                  </a:lnTo>
                  <a:lnTo>
                    <a:pt x="836282" y="578929"/>
                  </a:lnTo>
                  <a:lnTo>
                    <a:pt x="848601" y="623760"/>
                  </a:lnTo>
                  <a:lnTo>
                    <a:pt x="868222" y="665035"/>
                  </a:lnTo>
                  <a:lnTo>
                    <a:pt x="894384" y="701979"/>
                  </a:lnTo>
                  <a:lnTo>
                    <a:pt x="926325" y="733869"/>
                  </a:lnTo>
                  <a:lnTo>
                    <a:pt x="963295" y="759968"/>
                  </a:lnTo>
                  <a:lnTo>
                    <a:pt x="1004531" y="779526"/>
                  </a:lnTo>
                  <a:lnTo>
                    <a:pt x="1049223" y="791794"/>
                  </a:lnTo>
                  <a:lnTo>
                    <a:pt x="1096810" y="796074"/>
                  </a:lnTo>
                  <a:lnTo>
                    <a:pt x="1144473" y="791794"/>
                  </a:lnTo>
                  <a:lnTo>
                    <a:pt x="1189304" y="779462"/>
                  </a:lnTo>
                  <a:lnTo>
                    <a:pt x="1230566" y="759853"/>
                  </a:lnTo>
                  <a:lnTo>
                    <a:pt x="1267523" y="733691"/>
                  </a:lnTo>
                  <a:lnTo>
                    <a:pt x="1299413" y="701751"/>
                  </a:lnTo>
                  <a:lnTo>
                    <a:pt x="1325511" y="664781"/>
                  </a:lnTo>
                  <a:lnTo>
                    <a:pt x="1345069" y="623544"/>
                  </a:lnTo>
                  <a:lnTo>
                    <a:pt x="1357350" y="578789"/>
                  </a:lnTo>
                  <a:lnTo>
                    <a:pt x="1361617" y="531266"/>
                  </a:lnTo>
                  <a:close/>
                </a:path>
                <a:path w="17519650" h="9709150">
                  <a:moveTo>
                    <a:pt x="16496881" y="9628022"/>
                  </a:moveTo>
                  <a:lnTo>
                    <a:pt x="16492614" y="9580359"/>
                  </a:lnTo>
                  <a:lnTo>
                    <a:pt x="16480282" y="9535516"/>
                  </a:lnTo>
                  <a:lnTo>
                    <a:pt x="16460661" y="9494253"/>
                  </a:lnTo>
                  <a:lnTo>
                    <a:pt x="16434511" y="9457309"/>
                  </a:lnTo>
                  <a:lnTo>
                    <a:pt x="16402571" y="9425407"/>
                  </a:lnTo>
                  <a:lnTo>
                    <a:pt x="16365601" y="9399308"/>
                  </a:lnTo>
                  <a:lnTo>
                    <a:pt x="16324364" y="9379750"/>
                  </a:lnTo>
                  <a:lnTo>
                    <a:pt x="16279597" y="9367469"/>
                  </a:lnTo>
                  <a:lnTo>
                    <a:pt x="16232086" y="9363215"/>
                  </a:lnTo>
                  <a:lnTo>
                    <a:pt x="16184410" y="9367469"/>
                  </a:lnTo>
                  <a:lnTo>
                    <a:pt x="16139579" y="9379750"/>
                  </a:lnTo>
                  <a:lnTo>
                    <a:pt x="16098317" y="9399308"/>
                  </a:lnTo>
                  <a:lnTo>
                    <a:pt x="16061373" y="9425407"/>
                  </a:lnTo>
                  <a:lnTo>
                    <a:pt x="16029470" y="9457309"/>
                  </a:lnTo>
                  <a:lnTo>
                    <a:pt x="16003372" y="9494253"/>
                  </a:lnTo>
                  <a:lnTo>
                    <a:pt x="15983814" y="9535516"/>
                  </a:lnTo>
                  <a:lnTo>
                    <a:pt x="15971533" y="9580359"/>
                  </a:lnTo>
                  <a:lnTo>
                    <a:pt x="15967278" y="9628022"/>
                  </a:lnTo>
                  <a:lnTo>
                    <a:pt x="15971825" y="9677171"/>
                  </a:lnTo>
                  <a:lnTo>
                    <a:pt x="15980740" y="9708540"/>
                  </a:lnTo>
                  <a:lnTo>
                    <a:pt x="16484321" y="9708540"/>
                  </a:lnTo>
                  <a:lnTo>
                    <a:pt x="16488258" y="9695345"/>
                  </a:lnTo>
                  <a:lnTo>
                    <a:pt x="16492944" y="9673488"/>
                  </a:lnTo>
                  <a:lnTo>
                    <a:pt x="16495878" y="9651009"/>
                  </a:lnTo>
                  <a:lnTo>
                    <a:pt x="16496881" y="9628022"/>
                  </a:lnTo>
                  <a:close/>
                </a:path>
                <a:path w="17519650" h="9709150">
                  <a:moveTo>
                    <a:pt x="17210024" y="9628022"/>
                  </a:moveTo>
                  <a:lnTo>
                    <a:pt x="17205770" y="9580359"/>
                  </a:lnTo>
                  <a:lnTo>
                    <a:pt x="17193489" y="9535516"/>
                  </a:lnTo>
                  <a:lnTo>
                    <a:pt x="17173931" y="9494253"/>
                  </a:lnTo>
                  <a:lnTo>
                    <a:pt x="17147832" y="9457309"/>
                  </a:lnTo>
                  <a:lnTo>
                    <a:pt x="17115943" y="9425407"/>
                  </a:lnTo>
                  <a:lnTo>
                    <a:pt x="17078986" y="9399308"/>
                  </a:lnTo>
                  <a:lnTo>
                    <a:pt x="17037723" y="9379750"/>
                  </a:lnTo>
                  <a:lnTo>
                    <a:pt x="16992892" y="9367469"/>
                  </a:lnTo>
                  <a:lnTo>
                    <a:pt x="16945229" y="9363215"/>
                  </a:lnTo>
                  <a:lnTo>
                    <a:pt x="16897566" y="9367469"/>
                  </a:lnTo>
                  <a:lnTo>
                    <a:pt x="16852723" y="9379750"/>
                  </a:lnTo>
                  <a:lnTo>
                    <a:pt x="16811460" y="9399308"/>
                  </a:lnTo>
                  <a:lnTo>
                    <a:pt x="16774516" y="9425407"/>
                  </a:lnTo>
                  <a:lnTo>
                    <a:pt x="16742613" y="9457309"/>
                  </a:lnTo>
                  <a:lnTo>
                    <a:pt x="16716515" y="9494253"/>
                  </a:lnTo>
                  <a:lnTo>
                    <a:pt x="16696957" y="9535516"/>
                  </a:lnTo>
                  <a:lnTo>
                    <a:pt x="16684676" y="9580359"/>
                  </a:lnTo>
                  <a:lnTo>
                    <a:pt x="16680422" y="9628022"/>
                  </a:lnTo>
                  <a:lnTo>
                    <a:pt x="16684981" y="9677171"/>
                  </a:lnTo>
                  <a:lnTo>
                    <a:pt x="16693884" y="9708540"/>
                  </a:lnTo>
                  <a:lnTo>
                    <a:pt x="17197464" y="9708540"/>
                  </a:lnTo>
                  <a:lnTo>
                    <a:pt x="17201401" y="9695345"/>
                  </a:lnTo>
                  <a:lnTo>
                    <a:pt x="17206087" y="9673488"/>
                  </a:lnTo>
                  <a:lnTo>
                    <a:pt x="17209021" y="9651009"/>
                  </a:lnTo>
                  <a:lnTo>
                    <a:pt x="17210024" y="9628022"/>
                  </a:lnTo>
                  <a:close/>
                </a:path>
                <a:path w="17519650" h="9709150">
                  <a:moveTo>
                    <a:pt x="17519371" y="1678927"/>
                  </a:moveTo>
                  <a:lnTo>
                    <a:pt x="17358183" y="1678927"/>
                  </a:lnTo>
                  <a:lnTo>
                    <a:pt x="17358183" y="1199083"/>
                  </a:lnTo>
                  <a:lnTo>
                    <a:pt x="17358183" y="1055344"/>
                  </a:lnTo>
                  <a:lnTo>
                    <a:pt x="17214457" y="1055344"/>
                  </a:lnTo>
                  <a:lnTo>
                    <a:pt x="17214457" y="1199083"/>
                  </a:lnTo>
                  <a:lnTo>
                    <a:pt x="17214457" y="1678927"/>
                  </a:lnTo>
                  <a:lnTo>
                    <a:pt x="787222" y="1678927"/>
                  </a:lnTo>
                  <a:lnTo>
                    <a:pt x="787222" y="8374761"/>
                  </a:lnTo>
                  <a:lnTo>
                    <a:pt x="143738" y="8374761"/>
                  </a:lnTo>
                  <a:lnTo>
                    <a:pt x="143738" y="1199083"/>
                  </a:lnTo>
                  <a:lnTo>
                    <a:pt x="17214457" y="1199083"/>
                  </a:lnTo>
                  <a:lnTo>
                    <a:pt x="17214457" y="1055344"/>
                  </a:lnTo>
                  <a:lnTo>
                    <a:pt x="0" y="1055344"/>
                  </a:lnTo>
                  <a:lnTo>
                    <a:pt x="0" y="8517941"/>
                  </a:lnTo>
                  <a:lnTo>
                    <a:pt x="787222" y="8517941"/>
                  </a:lnTo>
                  <a:lnTo>
                    <a:pt x="787222" y="8997798"/>
                  </a:lnTo>
                  <a:lnTo>
                    <a:pt x="17519371" y="8997798"/>
                  </a:lnTo>
                  <a:lnTo>
                    <a:pt x="17519371" y="1678927"/>
                  </a:lnTo>
                  <a:close/>
                </a:path>
              </a:pathLst>
            </a:custGeom>
            <a:solidFill>
              <a:srgbClr val="ECF0F1">
                <a:alpha val="42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857" y="3673461"/>
              <a:ext cx="3228974" cy="52101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18461" y="3086899"/>
              <a:ext cx="855344" cy="5067300"/>
            </a:xfrm>
            <a:custGeom>
              <a:avLst/>
              <a:gdLst/>
              <a:ahLst/>
              <a:cxnLst/>
              <a:rect l="l" t="t" r="r" b="b"/>
              <a:pathLst>
                <a:path w="855344" h="5067300">
                  <a:moveTo>
                    <a:pt x="151904" y="4385297"/>
                  </a:moveTo>
                  <a:lnTo>
                    <a:pt x="111506" y="4420857"/>
                  </a:lnTo>
                  <a:lnTo>
                    <a:pt x="83985" y="4466577"/>
                  </a:lnTo>
                  <a:lnTo>
                    <a:pt x="63169" y="4514837"/>
                  </a:lnTo>
                  <a:lnTo>
                    <a:pt x="49225" y="4565637"/>
                  </a:lnTo>
                  <a:lnTo>
                    <a:pt x="42316" y="4617707"/>
                  </a:lnTo>
                  <a:lnTo>
                    <a:pt x="42557" y="4669777"/>
                  </a:lnTo>
                  <a:lnTo>
                    <a:pt x="50126" y="4723117"/>
                  </a:lnTo>
                  <a:lnTo>
                    <a:pt x="65163" y="4773917"/>
                  </a:lnTo>
                  <a:lnTo>
                    <a:pt x="73304" y="4771377"/>
                  </a:lnTo>
                  <a:lnTo>
                    <a:pt x="58597" y="4720577"/>
                  </a:lnTo>
                  <a:lnTo>
                    <a:pt x="51193" y="4669777"/>
                  </a:lnTo>
                  <a:lnTo>
                    <a:pt x="50952" y="4617707"/>
                  </a:lnTo>
                  <a:lnTo>
                    <a:pt x="57708" y="4566907"/>
                  </a:lnTo>
                  <a:lnTo>
                    <a:pt x="71335" y="4517377"/>
                  </a:lnTo>
                  <a:lnTo>
                    <a:pt x="91681" y="4470387"/>
                  </a:lnTo>
                  <a:lnTo>
                    <a:pt x="118579" y="4425937"/>
                  </a:lnTo>
                  <a:lnTo>
                    <a:pt x="151904" y="4385297"/>
                  </a:lnTo>
                  <a:close/>
                </a:path>
                <a:path w="855344" h="5067300">
                  <a:moveTo>
                    <a:pt x="151904" y="3050133"/>
                  </a:moveTo>
                  <a:lnTo>
                    <a:pt x="111506" y="3085693"/>
                  </a:lnTo>
                  <a:lnTo>
                    <a:pt x="83985" y="3131413"/>
                  </a:lnTo>
                  <a:lnTo>
                    <a:pt x="63169" y="3179673"/>
                  </a:lnTo>
                  <a:lnTo>
                    <a:pt x="49225" y="3230473"/>
                  </a:lnTo>
                  <a:lnTo>
                    <a:pt x="42316" y="3282543"/>
                  </a:lnTo>
                  <a:lnTo>
                    <a:pt x="42557" y="3334613"/>
                  </a:lnTo>
                  <a:lnTo>
                    <a:pt x="50126" y="3387953"/>
                  </a:lnTo>
                  <a:lnTo>
                    <a:pt x="65163" y="3438753"/>
                  </a:lnTo>
                  <a:lnTo>
                    <a:pt x="73304" y="3436213"/>
                  </a:lnTo>
                  <a:lnTo>
                    <a:pt x="58597" y="3385413"/>
                  </a:lnTo>
                  <a:lnTo>
                    <a:pt x="51193" y="3334613"/>
                  </a:lnTo>
                  <a:lnTo>
                    <a:pt x="50952" y="3282543"/>
                  </a:lnTo>
                  <a:lnTo>
                    <a:pt x="57708" y="3231743"/>
                  </a:lnTo>
                  <a:lnTo>
                    <a:pt x="71335" y="3182213"/>
                  </a:lnTo>
                  <a:lnTo>
                    <a:pt x="91681" y="3135223"/>
                  </a:lnTo>
                  <a:lnTo>
                    <a:pt x="118579" y="3090773"/>
                  </a:lnTo>
                  <a:lnTo>
                    <a:pt x="151904" y="3050133"/>
                  </a:lnTo>
                  <a:close/>
                </a:path>
                <a:path w="855344" h="5067300">
                  <a:moveTo>
                    <a:pt x="151904" y="1616557"/>
                  </a:moveTo>
                  <a:lnTo>
                    <a:pt x="111506" y="1652117"/>
                  </a:lnTo>
                  <a:lnTo>
                    <a:pt x="83985" y="1697837"/>
                  </a:lnTo>
                  <a:lnTo>
                    <a:pt x="63169" y="1746097"/>
                  </a:lnTo>
                  <a:lnTo>
                    <a:pt x="49225" y="1796897"/>
                  </a:lnTo>
                  <a:lnTo>
                    <a:pt x="42316" y="1848967"/>
                  </a:lnTo>
                  <a:lnTo>
                    <a:pt x="42557" y="1901037"/>
                  </a:lnTo>
                  <a:lnTo>
                    <a:pt x="50126" y="1954377"/>
                  </a:lnTo>
                  <a:lnTo>
                    <a:pt x="65163" y="2005177"/>
                  </a:lnTo>
                  <a:lnTo>
                    <a:pt x="73304" y="2002637"/>
                  </a:lnTo>
                  <a:lnTo>
                    <a:pt x="58597" y="1951837"/>
                  </a:lnTo>
                  <a:lnTo>
                    <a:pt x="51193" y="1901037"/>
                  </a:lnTo>
                  <a:lnTo>
                    <a:pt x="50952" y="1848967"/>
                  </a:lnTo>
                  <a:lnTo>
                    <a:pt x="57708" y="1798167"/>
                  </a:lnTo>
                  <a:lnTo>
                    <a:pt x="71335" y="1748637"/>
                  </a:lnTo>
                  <a:lnTo>
                    <a:pt x="91681" y="1701647"/>
                  </a:lnTo>
                  <a:lnTo>
                    <a:pt x="118579" y="1657197"/>
                  </a:lnTo>
                  <a:lnTo>
                    <a:pt x="151904" y="1616557"/>
                  </a:lnTo>
                  <a:close/>
                </a:path>
                <a:path w="855344" h="5067300">
                  <a:moveTo>
                    <a:pt x="151904" y="168910"/>
                  </a:moveTo>
                  <a:lnTo>
                    <a:pt x="111506" y="204470"/>
                  </a:lnTo>
                  <a:lnTo>
                    <a:pt x="83985" y="250190"/>
                  </a:lnTo>
                  <a:lnTo>
                    <a:pt x="63169" y="298450"/>
                  </a:lnTo>
                  <a:lnTo>
                    <a:pt x="49225" y="349250"/>
                  </a:lnTo>
                  <a:lnTo>
                    <a:pt x="42316" y="401320"/>
                  </a:lnTo>
                  <a:lnTo>
                    <a:pt x="42557" y="453390"/>
                  </a:lnTo>
                  <a:lnTo>
                    <a:pt x="50126" y="506730"/>
                  </a:lnTo>
                  <a:lnTo>
                    <a:pt x="65163" y="557530"/>
                  </a:lnTo>
                  <a:lnTo>
                    <a:pt x="73304" y="554990"/>
                  </a:lnTo>
                  <a:lnTo>
                    <a:pt x="58597" y="504190"/>
                  </a:lnTo>
                  <a:lnTo>
                    <a:pt x="51193" y="453390"/>
                  </a:lnTo>
                  <a:lnTo>
                    <a:pt x="50952" y="401320"/>
                  </a:lnTo>
                  <a:lnTo>
                    <a:pt x="57708" y="350520"/>
                  </a:lnTo>
                  <a:lnTo>
                    <a:pt x="71335" y="300990"/>
                  </a:lnTo>
                  <a:lnTo>
                    <a:pt x="91681" y="254000"/>
                  </a:lnTo>
                  <a:lnTo>
                    <a:pt x="118579" y="209550"/>
                  </a:lnTo>
                  <a:lnTo>
                    <a:pt x="151904" y="168910"/>
                  </a:lnTo>
                  <a:close/>
                </a:path>
                <a:path w="855344" h="5067300">
                  <a:moveTo>
                    <a:pt x="180949" y="4963147"/>
                  </a:moveTo>
                  <a:lnTo>
                    <a:pt x="138252" y="4926317"/>
                  </a:lnTo>
                  <a:lnTo>
                    <a:pt x="101714" y="4883137"/>
                  </a:lnTo>
                  <a:lnTo>
                    <a:pt x="71653" y="4837417"/>
                  </a:lnTo>
                  <a:lnTo>
                    <a:pt x="48348" y="4786617"/>
                  </a:lnTo>
                  <a:lnTo>
                    <a:pt x="32067" y="4734547"/>
                  </a:lnTo>
                  <a:lnTo>
                    <a:pt x="23114" y="4679937"/>
                  </a:lnTo>
                  <a:lnTo>
                    <a:pt x="21780" y="4624057"/>
                  </a:lnTo>
                  <a:lnTo>
                    <a:pt x="28333" y="4566907"/>
                  </a:lnTo>
                  <a:lnTo>
                    <a:pt x="7023" y="4563097"/>
                  </a:lnTo>
                  <a:lnTo>
                    <a:pt x="825" y="4611357"/>
                  </a:lnTo>
                  <a:lnTo>
                    <a:pt x="0" y="4658347"/>
                  </a:lnTo>
                  <a:lnTo>
                    <a:pt x="4381" y="4704067"/>
                  </a:lnTo>
                  <a:lnTo>
                    <a:pt x="13804" y="4749787"/>
                  </a:lnTo>
                  <a:lnTo>
                    <a:pt x="28130" y="4794237"/>
                  </a:lnTo>
                  <a:lnTo>
                    <a:pt x="47205" y="4837417"/>
                  </a:lnTo>
                  <a:lnTo>
                    <a:pt x="70853" y="4876787"/>
                  </a:lnTo>
                  <a:lnTo>
                    <a:pt x="98945" y="4914887"/>
                  </a:lnTo>
                  <a:lnTo>
                    <a:pt x="131318" y="4949177"/>
                  </a:lnTo>
                  <a:lnTo>
                    <a:pt x="167805" y="4980927"/>
                  </a:lnTo>
                  <a:lnTo>
                    <a:pt x="180949" y="4963147"/>
                  </a:lnTo>
                  <a:close/>
                </a:path>
                <a:path w="855344" h="5067300">
                  <a:moveTo>
                    <a:pt x="180949" y="3627983"/>
                  </a:moveTo>
                  <a:lnTo>
                    <a:pt x="138252" y="3591153"/>
                  </a:lnTo>
                  <a:lnTo>
                    <a:pt x="101714" y="3547973"/>
                  </a:lnTo>
                  <a:lnTo>
                    <a:pt x="71653" y="3502253"/>
                  </a:lnTo>
                  <a:lnTo>
                    <a:pt x="48348" y="3451453"/>
                  </a:lnTo>
                  <a:lnTo>
                    <a:pt x="32067" y="3399383"/>
                  </a:lnTo>
                  <a:lnTo>
                    <a:pt x="23114" y="3344773"/>
                  </a:lnTo>
                  <a:lnTo>
                    <a:pt x="21780" y="3288893"/>
                  </a:lnTo>
                  <a:lnTo>
                    <a:pt x="28333" y="3231743"/>
                  </a:lnTo>
                  <a:lnTo>
                    <a:pt x="7023" y="3227933"/>
                  </a:lnTo>
                  <a:lnTo>
                    <a:pt x="825" y="3276193"/>
                  </a:lnTo>
                  <a:lnTo>
                    <a:pt x="0" y="3323183"/>
                  </a:lnTo>
                  <a:lnTo>
                    <a:pt x="4381" y="3368903"/>
                  </a:lnTo>
                  <a:lnTo>
                    <a:pt x="13804" y="3414623"/>
                  </a:lnTo>
                  <a:lnTo>
                    <a:pt x="28130" y="3459073"/>
                  </a:lnTo>
                  <a:lnTo>
                    <a:pt x="47205" y="3502253"/>
                  </a:lnTo>
                  <a:lnTo>
                    <a:pt x="70853" y="3541623"/>
                  </a:lnTo>
                  <a:lnTo>
                    <a:pt x="98945" y="3579723"/>
                  </a:lnTo>
                  <a:lnTo>
                    <a:pt x="131318" y="3614013"/>
                  </a:lnTo>
                  <a:lnTo>
                    <a:pt x="167805" y="3645763"/>
                  </a:lnTo>
                  <a:lnTo>
                    <a:pt x="180949" y="3627983"/>
                  </a:lnTo>
                  <a:close/>
                </a:path>
                <a:path w="855344" h="5067300">
                  <a:moveTo>
                    <a:pt x="180949" y="2194407"/>
                  </a:moveTo>
                  <a:lnTo>
                    <a:pt x="138252" y="2157577"/>
                  </a:lnTo>
                  <a:lnTo>
                    <a:pt x="101714" y="2114397"/>
                  </a:lnTo>
                  <a:lnTo>
                    <a:pt x="71653" y="2068677"/>
                  </a:lnTo>
                  <a:lnTo>
                    <a:pt x="48348" y="2017877"/>
                  </a:lnTo>
                  <a:lnTo>
                    <a:pt x="32067" y="1965807"/>
                  </a:lnTo>
                  <a:lnTo>
                    <a:pt x="23114" y="1911197"/>
                  </a:lnTo>
                  <a:lnTo>
                    <a:pt x="21780" y="1855317"/>
                  </a:lnTo>
                  <a:lnTo>
                    <a:pt x="28333" y="1798167"/>
                  </a:lnTo>
                  <a:lnTo>
                    <a:pt x="7023" y="1794357"/>
                  </a:lnTo>
                  <a:lnTo>
                    <a:pt x="825" y="1842617"/>
                  </a:lnTo>
                  <a:lnTo>
                    <a:pt x="0" y="1889607"/>
                  </a:lnTo>
                  <a:lnTo>
                    <a:pt x="4381" y="1935327"/>
                  </a:lnTo>
                  <a:lnTo>
                    <a:pt x="13804" y="1981047"/>
                  </a:lnTo>
                  <a:lnTo>
                    <a:pt x="28130" y="2025497"/>
                  </a:lnTo>
                  <a:lnTo>
                    <a:pt x="47205" y="2068677"/>
                  </a:lnTo>
                  <a:lnTo>
                    <a:pt x="70853" y="2108047"/>
                  </a:lnTo>
                  <a:lnTo>
                    <a:pt x="98945" y="2146147"/>
                  </a:lnTo>
                  <a:lnTo>
                    <a:pt x="131318" y="2180437"/>
                  </a:lnTo>
                  <a:lnTo>
                    <a:pt x="167805" y="2212187"/>
                  </a:lnTo>
                  <a:lnTo>
                    <a:pt x="180949" y="2194407"/>
                  </a:lnTo>
                  <a:close/>
                </a:path>
                <a:path w="855344" h="5067300">
                  <a:moveTo>
                    <a:pt x="180949" y="746760"/>
                  </a:moveTo>
                  <a:lnTo>
                    <a:pt x="138252" y="709930"/>
                  </a:lnTo>
                  <a:lnTo>
                    <a:pt x="101714" y="666750"/>
                  </a:lnTo>
                  <a:lnTo>
                    <a:pt x="71653" y="621030"/>
                  </a:lnTo>
                  <a:lnTo>
                    <a:pt x="48348" y="570230"/>
                  </a:lnTo>
                  <a:lnTo>
                    <a:pt x="32067" y="518160"/>
                  </a:lnTo>
                  <a:lnTo>
                    <a:pt x="23114" y="463550"/>
                  </a:lnTo>
                  <a:lnTo>
                    <a:pt x="21780" y="407670"/>
                  </a:lnTo>
                  <a:lnTo>
                    <a:pt x="28333" y="350520"/>
                  </a:lnTo>
                  <a:lnTo>
                    <a:pt x="7023" y="346710"/>
                  </a:lnTo>
                  <a:lnTo>
                    <a:pt x="825" y="394970"/>
                  </a:lnTo>
                  <a:lnTo>
                    <a:pt x="0" y="441960"/>
                  </a:lnTo>
                  <a:lnTo>
                    <a:pt x="4381" y="487680"/>
                  </a:lnTo>
                  <a:lnTo>
                    <a:pt x="13804" y="533400"/>
                  </a:lnTo>
                  <a:lnTo>
                    <a:pt x="28130" y="577850"/>
                  </a:lnTo>
                  <a:lnTo>
                    <a:pt x="47205" y="621030"/>
                  </a:lnTo>
                  <a:lnTo>
                    <a:pt x="70853" y="660400"/>
                  </a:lnTo>
                  <a:lnTo>
                    <a:pt x="98945" y="698500"/>
                  </a:lnTo>
                  <a:lnTo>
                    <a:pt x="131318" y="732790"/>
                  </a:lnTo>
                  <a:lnTo>
                    <a:pt x="167805" y="764540"/>
                  </a:lnTo>
                  <a:lnTo>
                    <a:pt x="180949" y="746760"/>
                  </a:lnTo>
                  <a:close/>
                </a:path>
                <a:path w="855344" h="5067300">
                  <a:moveTo>
                    <a:pt x="197002" y="4871707"/>
                  </a:moveTo>
                  <a:lnTo>
                    <a:pt x="167043" y="4837417"/>
                  </a:lnTo>
                  <a:lnTo>
                    <a:pt x="142532" y="4799317"/>
                  </a:lnTo>
                  <a:lnTo>
                    <a:pt x="123596" y="4758677"/>
                  </a:lnTo>
                  <a:lnTo>
                    <a:pt x="110401" y="4716767"/>
                  </a:lnTo>
                  <a:lnTo>
                    <a:pt x="103085" y="4673587"/>
                  </a:lnTo>
                  <a:lnTo>
                    <a:pt x="101803" y="4629137"/>
                  </a:lnTo>
                  <a:lnTo>
                    <a:pt x="106705" y="4584687"/>
                  </a:lnTo>
                  <a:lnTo>
                    <a:pt x="117944" y="4540237"/>
                  </a:lnTo>
                  <a:lnTo>
                    <a:pt x="84937" y="4528807"/>
                  </a:lnTo>
                  <a:lnTo>
                    <a:pt x="72517" y="4578337"/>
                  </a:lnTo>
                  <a:lnTo>
                    <a:pt x="67081" y="4627867"/>
                  </a:lnTo>
                  <a:lnTo>
                    <a:pt x="68491" y="4676127"/>
                  </a:lnTo>
                  <a:lnTo>
                    <a:pt x="76593" y="4724387"/>
                  </a:lnTo>
                  <a:lnTo>
                    <a:pt x="91186" y="4771377"/>
                  </a:lnTo>
                  <a:lnTo>
                    <a:pt x="112128" y="4815827"/>
                  </a:lnTo>
                  <a:lnTo>
                    <a:pt x="139268" y="4857737"/>
                  </a:lnTo>
                  <a:lnTo>
                    <a:pt x="172427" y="4895837"/>
                  </a:lnTo>
                  <a:lnTo>
                    <a:pt x="197002" y="4871707"/>
                  </a:lnTo>
                  <a:close/>
                </a:path>
                <a:path w="855344" h="5067300">
                  <a:moveTo>
                    <a:pt x="197002" y="3536543"/>
                  </a:moveTo>
                  <a:lnTo>
                    <a:pt x="167043" y="3502253"/>
                  </a:lnTo>
                  <a:lnTo>
                    <a:pt x="142532" y="3464153"/>
                  </a:lnTo>
                  <a:lnTo>
                    <a:pt x="123596" y="3423513"/>
                  </a:lnTo>
                  <a:lnTo>
                    <a:pt x="110401" y="3381603"/>
                  </a:lnTo>
                  <a:lnTo>
                    <a:pt x="103085" y="3338423"/>
                  </a:lnTo>
                  <a:lnTo>
                    <a:pt x="101803" y="3293973"/>
                  </a:lnTo>
                  <a:lnTo>
                    <a:pt x="106705" y="3249523"/>
                  </a:lnTo>
                  <a:lnTo>
                    <a:pt x="117944" y="3205073"/>
                  </a:lnTo>
                  <a:lnTo>
                    <a:pt x="84937" y="3193643"/>
                  </a:lnTo>
                  <a:lnTo>
                    <a:pt x="72517" y="3243173"/>
                  </a:lnTo>
                  <a:lnTo>
                    <a:pt x="67081" y="3292703"/>
                  </a:lnTo>
                  <a:lnTo>
                    <a:pt x="68491" y="3340963"/>
                  </a:lnTo>
                  <a:lnTo>
                    <a:pt x="76593" y="3389223"/>
                  </a:lnTo>
                  <a:lnTo>
                    <a:pt x="91186" y="3436213"/>
                  </a:lnTo>
                  <a:lnTo>
                    <a:pt x="112128" y="3480663"/>
                  </a:lnTo>
                  <a:lnTo>
                    <a:pt x="139268" y="3522573"/>
                  </a:lnTo>
                  <a:lnTo>
                    <a:pt x="172427" y="3560673"/>
                  </a:lnTo>
                  <a:lnTo>
                    <a:pt x="197002" y="3536543"/>
                  </a:lnTo>
                  <a:close/>
                </a:path>
                <a:path w="855344" h="5067300">
                  <a:moveTo>
                    <a:pt x="197002" y="2102967"/>
                  </a:moveTo>
                  <a:lnTo>
                    <a:pt x="167043" y="2068677"/>
                  </a:lnTo>
                  <a:lnTo>
                    <a:pt x="142532" y="2030577"/>
                  </a:lnTo>
                  <a:lnTo>
                    <a:pt x="123596" y="1989937"/>
                  </a:lnTo>
                  <a:lnTo>
                    <a:pt x="110401" y="1948027"/>
                  </a:lnTo>
                  <a:lnTo>
                    <a:pt x="103085" y="1904847"/>
                  </a:lnTo>
                  <a:lnTo>
                    <a:pt x="101803" y="1860397"/>
                  </a:lnTo>
                  <a:lnTo>
                    <a:pt x="106705" y="1815947"/>
                  </a:lnTo>
                  <a:lnTo>
                    <a:pt x="117944" y="1771497"/>
                  </a:lnTo>
                  <a:lnTo>
                    <a:pt x="84937" y="1760067"/>
                  </a:lnTo>
                  <a:lnTo>
                    <a:pt x="72517" y="1809597"/>
                  </a:lnTo>
                  <a:lnTo>
                    <a:pt x="67081" y="1859127"/>
                  </a:lnTo>
                  <a:lnTo>
                    <a:pt x="68491" y="1907387"/>
                  </a:lnTo>
                  <a:lnTo>
                    <a:pt x="76593" y="1955647"/>
                  </a:lnTo>
                  <a:lnTo>
                    <a:pt x="91186" y="2002637"/>
                  </a:lnTo>
                  <a:lnTo>
                    <a:pt x="112128" y="2047087"/>
                  </a:lnTo>
                  <a:lnTo>
                    <a:pt x="139268" y="2088997"/>
                  </a:lnTo>
                  <a:lnTo>
                    <a:pt x="172427" y="2127097"/>
                  </a:lnTo>
                  <a:lnTo>
                    <a:pt x="197002" y="2102967"/>
                  </a:lnTo>
                  <a:close/>
                </a:path>
                <a:path w="855344" h="5067300">
                  <a:moveTo>
                    <a:pt x="197002" y="655320"/>
                  </a:moveTo>
                  <a:lnTo>
                    <a:pt x="167043" y="621030"/>
                  </a:lnTo>
                  <a:lnTo>
                    <a:pt x="142532" y="582930"/>
                  </a:lnTo>
                  <a:lnTo>
                    <a:pt x="123596" y="542290"/>
                  </a:lnTo>
                  <a:lnTo>
                    <a:pt x="110401" y="500380"/>
                  </a:lnTo>
                  <a:lnTo>
                    <a:pt x="103085" y="457200"/>
                  </a:lnTo>
                  <a:lnTo>
                    <a:pt x="101803" y="412750"/>
                  </a:lnTo>
                  <a:lnTo>
                    <a:pt x="106705" y="368300"/>
                  </a:lnTo>
                  <a:lnTo>
                    <a:pt x="117944" y="323850"/>
                  </a:lnTo>
                  <a:lnTo>
                    <a:pt x="84937" y="312420"/>
                  </a:lnTo>
                  <a:lnTo>
                    <a:pt x="72517" y="361950"/>
                  </a:lnTo>
                  <a:lnTo>
                    <a:pt x="67081" y="411480"/>
                  </a:lnTo>
                  <a:lnTo>
                    <a:pt x="68491" y="459740"/>
                  </a:lnTo>
                  <a:lnTo>
                    <a:pt x="76593" y="508000"/>
                  </a:lnTo>
                  <a:lnTo>
                    <a:pt x="91186" y="554990"/>
                  </a:lnTo>
                  <a:lnTo>
                    <a:pt x="112128" y="599440"/>
                  </a:lnTo>
                  <a:lnTo>
                    <a:pt x="139268" y="641350"/>
                  </a:lnTo>
                  <a:lnTo>
                    <a:pt x="172427" y="679450"/>
                  </a:lnTo>
                  <a:lnTo>
                    <a:pt x="197002" y="655320"/>
                  </a:lnTo>
                  <a:close/>
                </a:path>
                <a:path w="855344" h="5067300">
                  <a:moveTo>
                    <a:pt x="213296" y="4461497"/>
                  </a:moveTo>
                  <a:lnTo>
                    <a:pt x="166179" y="4490707"/>
                  </a:lnTo>
                  <a:lnTo>
                    <a:pt x="143814" y="4538967"/>
                  </a:lnTo>
                  <a:lnTo>
                    <a:pt x="130086" y="4589767"/>
                  </a:lnTo>
                  <a:lnTo>
                    <a:pt x="125412" y="4641837"/>
                  </a:lnTo>
                  <a:lnTo>
                    <a:pt x="125514" y="4649457"/>
                  </a:lnTo>
                  <a:lnTo>
                    <a:pt x="128968" y="4687557"/>
                  </a:lnTo>
                  <a:lnTo>
                    <a:pt x="131686" y="4702797"/>
                  </a:lnTo>
                  <a:lnTo>
                    <a:pt x="152908" y="4697717"/>
                  </a:lnTo>
                  <a:lnTo>
                    <a:pt x="151549" y="4691367"/>
                  </a:lnTo>
                  <a:lnTo>
                    <a:pt x="149390" y="4677397"/>
                  </a:lnTo>
                  <a:lnTo>
                    <a:pt x="147142" y="4641837"/>
                  </a:lnTo>
                  <a:lnTo>
                    <a:pt x="148234" y="4617707"/>
                  </a:lnTo>
                  <a:lnTo>
                    <a:pt x="156806" y="4569447"/>
                  </a:lnTo>
                  <a:lnTo>
                    <a:pt x="173570" y="4523727"/>
                  </a:lnTo>
                  <a:lnTo>
                    <a:pt x="198183" y="4480547"/>
                  </a:lnTo>
                  <a:lnTo>
                    <a:pt x="213296" y="4461497"/>
                  </a:lnTo>
                  <a:close/>
                </a:path>
                <a:path w="855344" h="5067300">
                  <a:moveTo>
                    <a:pt x="213296" y="3126333"/>
                  </a:moveTo>
                  <a:lnTo>
                    <a:pt x="166179" y="3155543"/>
                  </a:lnTo>
                  <a:lnTo>
                    <a:pt x="143814" y="3203803"/>
                  </a:lnTo>
                  <a:lnTo>
                    <a:pt x="130086" y="3254603"/>
                  </a:lnTo>
                  <a:lnTo>
                    <a:pt x="125412" y="3306673"/>
                  </a:lnTo>
                  <a:lnTo>
                    <a:pt x="125514" y="3314293"/>
                  </a:lnTo>
                  <a:lnTo>
                    <a:pt x="128968" y="3352393"/>
                  </a:lnTo>
                  <a:lnTo>
                    <a:pt x="131686" y="3367633"/>
                  </a:lnTo>
                  <a:lnTo>
                    <a:pt x="152908" y="3362553"/>
                  </a:lnTo>
                  <a:lnTo>
                    <a:pt x="151549" y="3356203"/>
                  </a:lnTo>
                  <a:lnTo>
                    <a:pt x="149390" y="3342233"/>
                  </a:lnTo>
                  <a:lnTo>
                    <a:pt x="147142" y="3306673"/>
                  </a:lnTo>
                  <a:lnTo>
                    <a:pt x="148234" y="3282543"/>
                  </a:lnTo>
                  <a:lnTo>
                    <a:pt x="156806" y="3234283"/>
                  </a:lnTo>
                  <a:lnTo>
                    <a:pt x="173570" y="3188563"/>
                  </a:lnTo>
                  <a:lnTo>
                    <a:pt x="198183" y="3145383"/>
                  </a:lnTo>
                  <a:lnTo>
                    <a:pt x="213296" y="3126333"/>
                  </a:lnTo>
                  <a:close/>
                </a:path>
                <a:path w="855344" h="5067300">
                  <a:moveTo>
                    <a:pt x="213296" y="1692757"/>
                  </a:moveTo>
                  <a:lnTo>
                    <a:pt x="166179" y="1721967"/>
                  </a:lnTo>
                  <a:lnTo>
                    <a:pt x="143814" y="1770227"/>
                  </a:lnTo>
                  <a:lnTo>
                    <a:pt x="130086" y="1821027"/>
                  </a:lnTo>
                  <a:lnTo>
                    <a:pt x="125412" y="1873097"/>
                  </a:lnTo>
                  <a:lnTo>
                    <a:pt x="125514" y="1880717"/>
                  </a:lnTo>
                  <a:lnTo>
                    <a:pt x="128968" y="1918817"/>
                  </a:lnTo>
                  <a:lnTo>
                    <a:pt x="131686" y="1934057"/>
                  </a:lnTo>
                  <a:lnTo>
                    <a:pt x="152908" y="1928977"/>
                  </a:lnTo>
                  <a:lnTo>
                    <a:pt x="151549" y="1922627"/>
                  </a:lnTo>
                  <a:lnTo>
                    <a:pt x="149390" y="1908657"/>
                  </a:lnTo>
                  <a:lnTo>
                    <a:pt x="147142" y="1873097"/>
                  </a:lnTo>
                  <a:lnTo>
                    <a:pt x="148234" y="1848967"/>
                  </a:lnTo>
                  <a:lnTo>
                    <a:pt x="156806" y="1800707"/>
                  </a:lnTo>
                  <a:lnTo>
                    <a:pt x="173570" y="1754987"/>
                  </a:lnTo>
                  <a:lnTo>
                    <a:pt x="198183" y="1711807"/>
                  </a:lnTo>
                  <a:lnTo>
                    <a:pt x="213296" y="1692757"/>
                  </a:lnTo>
                  <a:close/>
                </a:path>
                <a:path w="855344" h="5067300">
                  <a:moveTo>
                    <a:pt x="213296" y="245110"/>
                  </a:moveTo>
                  <a:lnTo>
                    <a:pt x="166179" y="274320"/>
                  </a:lnTo>
                  <a:lnTo>
                    <a:pt x="143814" y="322580"/>
                  </a:lnTo>
                  <a:lnTo>
                    <a:pt x="130086" y="373380"/>
                  </a:lnTo>
                  <a:lnTo>
                    <a:pt x="125412" y="425450"/>
                  </a:lnTo>
                  <a:lnTo>
                    <a:pt x="125514" y="433070"/>
                  </a:lnTo>
                  <a:lnTo>
                    <a:pt x="128968" y="471170"/>
                  </a:lnTo>
                  <a:lnTo>
                    <a:pt x="131686" y="486410"/>
                  </a:lnTo>
                  <a:lnTo>
                    <a:pt x="152908" y="481330"/>
                  </a:lnTo>
                  <a:lnTo>
                    <a:pt x="151549" y="474980"/>
                  </a:lnTo>
                  <a:lnTo>
                    <a:pt x="149390" y="461010"/>
                  </a:lnTo>
                  <a:lnTo>
                    <a:pt x="147142" y="425450"/>
                  </a:lnTo>
                  <a:lnTo>
                    <a:pt x="148234" y="401320"/>
                  </a:lnTo>
                  <a:lnTo>
                    <a:pt x="156806" y="353060"/>
                  </a:lnTo>
                  <a:lnTo>
                    <a:pt x="173570" y="307340"/>
                  </a:lnTo>
                  <a:lnTo>
                    <a:pt x="198183" y="264160"/>
                  </a:lnTo>
                  <a:lnTo>
                    <a:pt x="213296" y="245110"/>
                  </a:lnTo>
                  <a:close/>
                </a:path>
                <a:path w="855344" h="5067300">
                  <a:moveTo>
                    <a:pt x="340029" y="4246867"/>
                  </a:moveTo>
                  <a:lnTo>
                    <a:pt x="335356" y="4225277"/>
                  </a:lnTo>
                  <a:lnTo>
                    <a:pt x="298894" y="4235437"/>
                  </a:lnTo>
                  <a:lnTo>
                    <a:pt x="263639" y="4248137"/>
                  </a:lnTo>
                  <a:lnTo>
                    <a:pt x="197459" y="4282427"/>
                  </a:lnTo>
                  <a:lnTo>
                    <a:pt x="138252" y="4328147"/>
                  </a:lnTo>
                  <a:lnTo>
                    <a:pt x="87528" y="4382757"/>
                  </a:lnTo>
                  <a:lnTo>
                    <a:pt x="62890" y="4418317"/>
                  </a:lnTo>
                  <a:lnTo>
                    <a:pt x="57315" y="4428477"/>
                  </a:lnTo>
                  <a:lnTo>
                    <a:pt x="51981" y="4437367"/>
                  </a:lnTo>
                  <a:lnTo>
                    <a:pt x="46901" y="4447527"/>
                  </a:lnTo>
                  <a:lnTo>
                    <a:pt x="42049" y="4456417"/>
                  </a:lnTo>
                  <a:lnTo>
                    <a:pt x="61607" y="4466577"/>
                  </a:lnTo>
                  <a:lnTo>
                    <a:pt x="66217" y="4457687"/>
                  </a:lnTo>
                  <a:lnTo>
                    <a:pt x="71056" y="4447527"/>
                  </a:lnTo>
                  <a:lnTo>
                    <a:pt x="76123" y="4438637"/>
                  </a:lnTo>
                  <a:lnTo>
                    <a:pt x="81407" y="4429747"/>
                  </a:lnTo>
                  <a:lnTo>
                    <a:pt x="86918" y="4420857"/>
                  </a:lnTo>
                  <a:lnTo>
                    <a:pt x="92659" y="4413237"/>
                  </a:lnTo>
                  <a:lnTo>
                    <a:pt x="98615" y="4404347"/>
                  </a:lnTo>
                  <a:lnTo>
                    <a:pt x="127774" y="4368787"/>
                  </a:lnTo>
                  <a:lnTo>
                    <a:pt x="180111" y="4320527"/>
                  </a:lnTo>
                  <a:lnTo>
                    <a:pt x="239776" y="4283697"/>
                  </a:lnTo>
                  <a:lnTo>
                    <a:pt x="305409" y="4255757"/>
                  </a:lnTo>
                  <a:lnTo>
                    <a:pt x="340029" y="4246867"/>
                  </a:lnTo>
                  <a:close/>
                </a:path>
                <a:path w="855344" h="5067300">
                  <a:moveTo>
                    <a:pt x="340029" y="2911703"/>
                  </a:moveTo>
                  <a:lnTo>
                    <a:pt x="335356" y="2890113"/>
                  </a:lnTo>
                  <a:lnTo>
                    <a:pt x="298894" y="2900273"/>
                  </a:lnTo>
                  <a:lnTo>
                    <a:pt x="263639" y="2912973"/>
                  </a:lnTo>
                  <a:lnTo>
                    <a:pt x="197459" y="2947263"/>
                  </a:lnTo>
                  <a:lnTo>
                    <a:pt x="138252" y="2992983"/>
                  </a:lnTo>
                  <a:lnTo>
                    <a:pt x="87528" y="3047593"/>
                  </a:lnTo>
                  <a:lnTo>
                    <a:pt x="62890" y="3083153"/>
                  </a:lnTo>
                  <a:lnTo>
                    <a:pt x="57315" y="3093313"/>
                  </a:lnTo>
                  <a:lnTo>
                    <a:pt x="51981" y="3102203"/>
                  </a:lnTo>
                  <a:lnTo>
                    <a:pt x="46901" y="3112363"/>
                  </a:lnTo>
                  <a:lnTo>
                    <a:pt x="42049" y="3121253"/>
                  </a:lnTo>
                  <a:lnTo>
                    <a:pt x="61607" y="3131413"/>
                  </a:lnTo>
                  <a:lnTo>
                    <a:pt x="66217" y="3122523"/>
                  </a:lnTo>
                  <a:lnTo>
                    <a:pt x="71056" y="3112363"/>
                  </a:lnTo>
                  <a:lnTo>
                    <a:pt x="76123" y="3103473"/>
                  </a:lnTo>
                  <a:lnTo>
                    <a:pt x="81407" y="3094583"/>
                  </a:lnTo>
                  <a:lnTo>
                    <a:pt x="86918" y="3085693"/>
                  </a:lnTo>
                  <a:lnTo>
                    <a:pt x="92659" y="3078073"/>
                  </a:lnTo>
                  <a:lnTo>
                    <a:pt x="98615" y="3069183"/>
                  </a:lnTo>
                  <a:lnTo>
                    <a:pt x="127774" y="3033623"/>
                  </a:lnTo>
                  <a:lnTo>
                    <a:pt x="180111" y="2985363"/>
                  </a:lnTo>
                  <a:lnTo>
                    <a:pt x="239776" y="2948533"/>
                  </a:lnTo>
                  <a:lnTo>
                    <a:pt x="305409" y="2920593"/>
                  </a:lnTo>
                  <a:lnTo>
                    <a:pt x="340029" y="2911703"/>
                  </a:lnTo>
                  <a:close/>
                </a:path>
                <a:path w="855344" h="5067300">
                  <a:moveTo>
                    <a:pt x="340029" y="1478127"/>
                  </a:moveTo>
                  <a:lnTo>
                    <a:pt x="335356" y="1456537"/>
                  </a:lnTo>
                  <a:lnTo>
                    <a:pt x="298894" y="1466697"/>
                  </a:lnTo>
                  <a:lnTo>
                    <a:pt x="263639" y="1479397"/>
                  </a:lnTo>
                  <a:lnTo>
                    <a:pt x="197459" y="1513687"/>
                  </a:lnTo>
                  <a:lnTo>
                    <a:pt x="138252" y="1559407"/>
                  </a:lnTo>
                  <a:lnTo>
                    <a:pt x="87528" y="1614017"/>
                  </a:lnTo>
                  <a:lnTo>
                    <a:pt x="62890" y="1649577"/>
                  </a:lnTo>
                  <a:lnTo>
                    <a:pt x="57315" y="1659737"/>
                  </a:lnTo>
                  <a:lnTo>
                    <a:pt x="51981" y="1668627"/>
                  </a:lnTo>
                  <a:lnTo>
                    <a:pt x="46901" y="1678787"/>
                  </a:lnTo>
                  <a:lnTo>
                    <a:pt x="42049" y="1687677"/>
                  </a:lnTo>
                  <a:lnTo>
                    <a:pt x="61607" y="1697837"/>
                  </a:lnTo>
                  <a:lnTo>
                    <a:pt x="66217" y="1688947"/>
                  </a:lnTo>
                  <a:lnTo>
                    <a:pt x="71056" y="1678787"/>
                  </a:lnTo>
                  <a:lnTo>
                    <a:pt x="76123" y="1669897"/>
                  </a:lnTo>
                  <a:lnTo>
                    <a:pt x="81407" y="1661007"/>
                  </a:lnTo>
                  <a:lnTo>
                    <a:pt x="86918" y="1652117"/>
                  </a:lnTo>
                  <a:lnTo>
                    <a:pt x="92659" y="1644497"/>
                  </a:lnTo>
                  <a:lnTo>
                    <a:pt x="98615" y="1635607"/>
                  </a:lnTo>
                  <a:lnTo>
                    <a:pt x="127774" y="1600047"/>
                  </a:lnTo>
                  <a:lnTo>
                    <a:pt x="180111" y="1551787"/>
                  </a:lnTo>
                  <a:lnTo>
                    <a:pt x="239776" y="1514957"/>
                  </a:lnTo>
                  <a:lnTo>
                    <a:pt x="305409" y="1487017"/>
                  </a:lnTo>
                  <a:lnTo>
                    <a:pt x="340029" y="1478127"/>
                  </a:lnTo>
                  <a:close/>
                </a:path>
                <a:path w="855344" h="5067300">
                  <a:moveTo>
                    <a:pt x="340029" y="30480"/>
                  </a:moveTo>
                  <a:lnTo>
                    <a:pt x="335356" y="8890"/>
                  </a:lnTo>
                  <a:lnTo>
                    <a:pt x="298894" y="19050"/>
                  </a:lnTo>
                  <a:lnTo>
                    <a:pt x="263639" y="31750"/>
                  </a:lnTo>
                  <a:lnTo>
                    <a:pt x="197459" y="66040"/>
                  </a:lnTo>
                  <a:lnTo>
                    <a:pt x="138252" y="111760"/>
                  </a:lnTo>
                  <a:lnTo>
                    <a:pt x="87528" y="166370"/>
                  </a:lnTo>
                  <a:lnTo>
                    <a:pt x="62890" y="201930"/>
                  </a:lnTo>
                  <a:lnTo>
                    <a:pt x="57315" y="212090"/>
                  </a:lnTo>
                  <a:lnTo>
                    <a:pt x="51981" y="220980"/>
                  </a:lnTo>
                  <a:lnTo>
                    <a:pt x="46901" y="231140"/>
                  </a:lnTo>
                  <a:lnTo>
                    <a:pt x="42049" y="240030"/>
                  </a:lnTo>
                  <a:lnTo>
                    <a:pt x="61607" y="250190"/>
                  </a:lnTo>
                  <a:lnTo>
                    <a:pt x="66217" y="241300"/>
                  </a:lnTo>
                  <a:lnTo>
                    <a:pt x="71056" y="231140"/>
                  </a:lnTo>
                  <a:lnTo>
                    <a:pt x="76123" y="222250"/>
                  </a:lnTo>
                  <a:lnTo>
                    <a:pt x="81407" y="213360"/>
                  </a:lnTo>
                  <a:lnTo>
                    <a:pt x="86918" y="204470"/>
                  </a:lnTo>
                  <a:lnTo>
                    <a:pt x="92659" y="196850"/>
                  </a:lnTo>
                  <a:lnTo>
                    <a:pt x="98615" y="187960"/>
                  </a:lnTo>
                  <a:lnTo>
                    <a:pt x="127774" y="152400"/>
                  </a:lnTo>
                  <a:lnTo>
                    <a:pt x="180111" y="104140"/>
                  </a:lnTo>
                  <a:lnTo>
                    <a:pt x="239776" y="67310"/>
                  </a:lnTo>
                  <a:lnTo>
                    <a:pt x="305409" y="39370"/>
                  </a:lnTo>
                  <a:lnTo>
                    <a:pt x="340029" y="30480"/>
                  </a:lnTo>
                  <a:close/>
                </a:path>
                <a:path w="855344" h="5067300">
                  <a:moveTo>
                    <a:pt x="400100" y="4317987"/>
                  </a:moveTo>
                  <a:lnTo>
                    <a:pt x="397256" y="4283697"/>
                  </a:lnTo>
                  <a:lnTo>
                    <a:pt x="365709" y="4287507"/>
                  </a:lnTo>
                  <a:lnTo>
                    <a:pt x="334822" y="4295127"/>
                  </a:lnTo>
                  <a:lnTo>
                    <a:pt x="275653" y="4315447"/>
                  </a:lnTo>
                  <a:lnTo>
                    <a:pt x="221030" y="4347197"/>
                  </a:lnTo>
                  <a:lnTo>
                    <a:pt x="172453" y="4387837"/>
                  </a:lnTo>
                  <a:lnTo>
                    <a:pt x="153885" y="4408157"/>
                  </a:lnTo>
                  <a:lnTo>
                    <a:pt x="147891" y="4414507"/>
                  </a:lnTo>
                  <a:lnTo>
                    <a:pt x="142227" y="4422127"/>
                  </a:lnTo>
                  <a:lnTo>
                    <a:pt x="136728" y="4429747"/>
                  </a:lnTo>
                  <a:lnTo>
                    <a:pt x="131381" y="4437367"/>
                  </a:lnTo>
                  <a:lnTo>
                    <a:pt x="126199" y="4444987"/>
                  </a:lnTo>
                  <a:lnTo>
                    <a:pt x="155130" y="4462767"/>
                  </a:lnTo>
                  <a:lnTo>
                    <a:pt x="159727" y="4456417"/>
                  </a:lnTo>
                  <a:lnTo>
                    <a:pt x="164541" y="4450067"/>
                  </a:lnTo>
                  <a:lnTo>
                    <a:pt x="191084" y="4418317"/>
                  </a:lnTo>
                  <a:lnTo>
                    <a:pt x="240957" y="4375137"/>
                  </a:lnTo>
                  <a:lnTo>
                    <a:pt x="290169" y="4347197"/>
                  </a:lnTo>
                  <a:lnTo>
                    <a:pt x="343623" y="4328147"/>
                  </a:lnTo>
                  <a:lnTo>
                    <a:pt x="371563" y="4321797"/>
                  </a:lnTo>
                  <a:lnTo>
                    <a:pt x="400100" y="4317987"/>
                  </a:lnTo>
                  <a:close/>
                </a:path>
                <a:path w="855344" h="5067300">
                  <a:moveTo>
                    <a:pt x="400100" y="2982823"/>
                  </a:moveTo>
                  <a:lnTo>
                    <a:pt x="397256" y="2948533"/>
                  </a:lnTo>
                  <a:lnTo>
                    <a:pt x="365709" y="2952343"/>
                  </a:lnTo>
                  <a:lnTo>
                    <a:pt x="334822" y="2959963"/>
                  </a:lnTo>
                  <a:lnTo>
                    <a:pt x="275653" y="2980283"/>
                  </a:lnTo>
                  <a:lnTo>
                    <a:pt x="221030" y="3012033"/>
                  </a:lnTo>
                  <a:lnTo>
                    <a:pt x="172453" y="3052673"/>
                  </a:lnTo>
                  <a:lnTo>
                    <a:pt x="153885" y="3072993"/>
                  </a:lnTo>
                  <a:lnTo>
                    <a:pt x="147891" y="3079343"/>
                  </a:lnTo>
                  <a:lnTo>
                    <a:pt x="142227" y="3086963"/>
                  </a:lnTo>
                  <a:lnTo>
                    <a:pt x="136728" y="3094583"/>
                  </a:lnTo>
                  <a:lnTo>
                    <a:pt x="131381" y="3102203"/>
                  </a:lnTo>
                  <a:lnTo>
                    <a:pt x="126199" y="3109823"/>
                  </a:lnTo>
                  <a:lnTo>
                    <a:pt x="155130" y="3127603"/>
                  </a:lnTo>
                  <a:lnTo>
                    <a:pt x="159727" y="3121253"/>
                  </a:lnTo>
                  <a:lnTo>
                    <a:pt x="164541" y="3114903"/>
                  </a:lnTo>
                  <a:lnTo>
                    <a:pt x="191084" y="3083153"/>
                  </a:lnTo>
                  <a:lnTo>
                    <a:pt x="240957" y="3039973"/>
                  </a:lnTo>
                  <a:lnTo>
                    <a:pt x="290169" y="3012033"/>
                  </a:lnTo>
                  <a:lnTo>
                    <a:pt x="343623" y="2992983"/>
                  </a:lnTo>
                  <a:lnTo>
                    <a:pt x="371563" y="2986633"/>
                  </a:lnTo>
                  <a:lnTo>
                    <a:pt x="400100" y="2982823"/>
                  </a:lnTo>
                  <a:close/>
                </a:path>
                <a:path w="855344" h="5067300">
                  <a:moveTo>
                    <a:pt x="400100" y="1549247"/>
                  </a:moveTo>
                  <a:lnTo>
                    <a:pt x="397256" y="1514957"/>
                  </a:lnTo>
                  <a:lnTo>
                    <a:pt x="365709" y="1518767"/>
                  </a:lnTo>
                  <a:lnTo>
                    <a:pt x="334822" y="1526387"/>
                  </a:lnTo>
                  <a:lnTo>
                    <a:pt x="275653" y="1546707"/>
                  </a:lnTo>
                  <a:lnTo>
                    <a:pt x="221030" y="1578457"/>
                  </a:lnTo>
                  <a:lnTo>
                    <a:pt x="172453" y="1619097"/>
                  </a:lnTo>
                  <a:lnTo>
                    <a:pt x="153885" y="1639417"/>
                  </a:lnTo>
                  <a:lnTo>
                    <a:pt x="147891" y="1645767"/>
                  </a:lnTo>
                  <a:lnTo>
                    <a:pt x="142227" y="1653387"/>
                  </a:lnTo>
                  <a:lnTo>
                    <a:pt x="136728" y="1661007"/>
                  </a:lnTo>
                  <a:lnTo>
                    <a:pt x="131381" y="1668627"/>
                  </a:lnTo>
                  <a:lnTo>
                    <a:pt x="126199" y="1676247"/>
                  </a:lnTo>
                  <a:lnTo>
                    <a:pt x="155130" y="1694027"/>
                  </a:lnTo>
                  <a:lnTo>
                    <a:pt x="159727" y="1687677"/>
                  </a:lnTo>
                  <a:lnTo>
                    <a:pt x="164541" y="1681327"/>
                  </a:lnTo>
                  <a:lnTo>
                    <a:pt x="191084" y="1649577"/>
                  </a:lnTo>
                  <a:lnTo>
                    <a:pt x="240957" y="1606397"/>
                  </a:lnTo>
                  <a:lnTo>
                    <a:pt x="290169" y="1578457"/>
                  </a:lnTo>
                  <a:lnTo>
                    <a:pt x="343623" y="1559407"/>
                  </a:lnTo>
                  <a:lnTo>
                    <a:pt x="371563" y="1553057"/>
                  </a:lnTo>
                  <a:lnTo>
                    <a:pt x="400100" y="1549247"/>
                  </a:lnTo>
                  <a:close/>
                </a:path>
                <a:path w="855344" h="5067300">
                  <a:moveTo>
                    <a:pt x="400100" y="101600"/>
                  </a:moveTo>
                  <a:lnTo>
                    <a:pt x="397256" y="67310"/>
                  </a:lnTo>
                  <a:lnTo>
                    <a:pt x="365709" y="71120"/>
                  </a:lnTo>
                  <a:lnTo>
                    <a:pt x="334822" y="78740"/>
                  </a:lnTo>
                  <a:lnTo>
                    <a:pt x="275653" y="99060"/>
                  </a:lnTo>
                  <a:lnTo>
                    <a:pt x="221030" y="130810"/>
                  </a:lnTo>
                  <a:lnTo>
                    <a:pt x="172453" y="171450"/>
                  </a:lnTo>
                  <a:lnTo>
                    <a:pt x="153885" y="191770"/>
                  </a:lnTo>
                  <a:lnTo>
                    <a:pt x="147891" y="198120"/>
                  </a:lnTo>
                  <a:lnTo>
                    <a:pt x="142227" y="205740"/>
                  </a:lnTo>
                  <a:lnTo>
                    <a:pt x="136728" y="213360"/>
                  </a:lnTo>
                  <a:lnTo>
                    <a:pt x="131381" y="220980"/>
                  </a:lnTo>
                  <a:lnTo>
                    <a:pt x="126199" y="228600"/>
                  </a:lnTo>
                  <a:lnTo>
                    <a:pt x="155130" y="246380"/>
                  </a:lnTo>
                  <a:lnTo>
                    <a:pt x="159727" y="240030"/>
                  </a:lnTo>
                  <a:lnTo>
                    <a:pt x="164541" y="233680"/>
                  </a:lnTo>
                  <a:lnTo>
                    <a:pt x="191084" y="201930"/>
                  </a:lnTo>
                  <a:lnTo>
                    <a:pt x="240957" y="158750"/>
                  </a:lnTo>
                  <a:lnTo>
                    <a:pt x="290169" y="130810"/>
                  </a:lnTo>
                  <a:lnTo>
                    <a:pt x="343623" y="111760"/>
                  </a:lnTo>
                  <a:lnTo>
                    <a:pt x="371563" y="105410"/>
                  </a:lnTo>
                  <a:lnTo>
                    <a:pt x="400100" y="101600"/>
                  </a:lnTo>
                  <a:close/>
                </a:path>
                <a:path w="855344" h="5067300">
                  <a:moveTo>
                    <a:pt x="441121" y="5026647"/>
                  </a:moveTo>
                  <a:lnTo>
                    <a:pt x="440817" y="5017757"/>
                  </a:lnTo>
                  <a:lnTo>
                    <a:pt x="389597" y="5015217"/>
                  </a:lnTo>
                  <a:lnTo>
                    <a:pt x="339763" y="5007597"/>
                  </a:lnTo>
                  <a:lnTo>
                    <a:pt x="291896" y="4992357"/>
                  </a:lnTo>
                  <a:lnTo>
                    <a:pt x="246595" y="4972037"/>
                  </a:lnTo>
                  <a:lnTo>
                    <a:pt x="204470" y="4945367"/>
                  </a:lnTo>
                  <a:lnTo>
                    <a:pt x="166103" y="4912347"/>
                  </a:lnTo>
                  <a:lnTo>
                    <a:pt x="132080" y="4875517"/>
                  </a:lnTo>
                  <a:lnTo>
                    <a:pt x="103009" y="4833607"/>
                  </a:lnTo>
                  <a:lnTo>
                    <a:pt x="95554" y="4838687"/>
                  </a:lnTo>
                  <a:lnTo>
                    <a:pt x="125285" y="4880597"/>
                  </a:lnTo>
                  <a:lnTo>
                    <a:pt x="160096" y="4918697"/>
                  </a:lnTo>
                  <a:lnTo>
                    <a:pt x="199351" y="4951717"/>
                  </a:lnTo>
                  <a:lnTo>
                    <a:pt x="242455" y="4979657"/>
                  </a:lnTo>
                  <a:lnTo>
                    <a:pt x="288785" y="5001247"/>
                  </a:lnTo>
                  <a:lnTo>
                    <a:pt x="337756" y="5015217"/>
                  </a:lnTo>
                  <a:lnTo>
                    <a:pt x="388734" y="5024107"/>
                  </a:lnTo>
                  <a:lnTo>
                    <a:pt x="441121" y="5026647"/>
                  </a:lnTo>
                  <a:close/>
                </a:path>
                <a:path w="855344" h="5067300">
                  <a:moveTo>
                    <a:pt x="441121" y="3691483"/>
                  </a:moveTo>
                  <a:lnTo>
                    <a:pt x="440817" y="3682593"/>
                  </a:lnTo>
                  <a:lnTo>
                    <a:pt x="389597" y="3680053"/>
                  </a:lnTo>
                  <a:lnTo>
                    <a:pt x="339763" y="3672433"/>
                  </a:lnTo>
                  <a:lnTo>
                    <a:pt x="291896" y="3657193"/>
                  </a:lnTo>
                  <a:lnTo>
                    <a:pt x="246595" y="3636873"/>
                  </a:lnTo>
                  <a:lnTo>
                    <a:pt x="204470" y="3610203"/>
                  </a:lnTo>
                  <a:lnTo>
                    <a:pt x="166103" y="3577183"/>
                  </a:lnTo>
                  <a:lnTo>
                    <a:pt x="132080" y="3540353"/>
                  </a:lnTo>
                  <a:lnTo>
                    <a:pt x="103009" y="3498443"/>
                  </a:lnTo>
                  <a:lnTo>
                    <a:pt x="95554" y="3503523"/>
                  </a:lnTo>
                  <a:lnTo>
                    <a:pt x="125285" y="3545433"/>
                  </a:lnTo>
                  <a:lnTo>
                    <a:pt x="160096" y="3583533"/>
                  </a:lnTo>
                  <a:lnTo>
                    <a:pt x="199351" y="3616553"/>
                  </a:lnTo>
                  <a:lnTo>
                    <a:pt x="242455" y="3644493"/>
                  </a:lnTo>
                  <a:lnTo>
                    <a:pt x="288785" y="3666083"/>
                  </a:lnTo>
                  <a:lnTo>
                    <a:pt x="337756" y="3680053"/>
                  </a:lnTo>
                  <a:lnTo>
                    <a:pt x="388734" y="3688943"/>
                  </a:lnTo>
                  <a:lnTo>
                    <a:pt x="441121" y="3691483"/>
                  </a:lnTo>
                  <a:close/>
                </a:path>
                <a:path w="855344" h="5067300">
                  <a:moveTo>
                    <a:pt x="441121" y="2257907"/>
                  </a:moveTo>
                  <a:lnTo>
                    <a:pt x="440817" y="2249017"/>
                  </a:lnTo>
                  <a:lnTo>
                    <a:pt x="389597" y="2246477"/>
                  </a:lnTo>
                  <a:lnTo>
                    <a:pt x="339763" y="2238857"/>
                  </a:lnTo>
                  <a:lnTo>
                    <a:pt x="291896" y="2223617"/>
                  </a:lnTo>
                  <a:lnTo>
                    <a:pt x="246595" y="2203297"/>
                  </a:lnTo>
                  <a:lnTo>
                    <a:pt x="204470" y="2176627"/>
                  </a:lnTo>
                  <a:lnTo>
                    <a:pt x="166103" y="2143607"/>
                  </a:lnTo>
                  <a:lnTo>
                    <a:pt x="132080" y="2106777"/>
                  </a:lnTo>
                  <a:lnTo>
                    <a:pt x="103009" y="2064867"/>
                  </a:lnTo>
                  <a:lnTo>
                    <a:pt x="95554" y="2069947"/>
                  </a:lnTo>
                  <a:lnTo>
                    <a:pt x="125285" y="2111857"/>
                  </a:lnTo>
                  <a:lnTo>
                    <a:pt x="160096" y="2149957"/>
                  </a:lnTo>
                  <a:lnTo>
                    <a:pt x="199351" y="2182977"/>
                  </a:lnTo>
                  <a:lnTo>
                    <a:pt x="242455" y="2210917"/>
                  </a:lnTo>
                  <a:lnTo>
                    <a:pt x="288785" y="2232507"/>
                  </a:lnTo>
                  <a:lnTo>
                    <a:pt x="337756" y="2246477"/>
                  </a:lnTo>
                  <a:lnTo>
                    <a:pt x="388734" y="2255367"/>
                  </a:lnTo>
                  <a:lnTo>
                    <a:pt x="441121" y="2257907"/>
                  </a:lnTo>
                  <a:close/>
                </a:path>
                <a:path w="855344" h="5067300">
                  <a:moveTo>
                    <a:pt x="441121" y="810260"/>
                  </a:moveTo>
                  <a:lnTo>
                    <a:pt x="440817" y="801370"/>
                  </a:lnTo>
                  <a:lnTo>
                    <a:pt x="389597" y="798830"/>
                  </a:lnTo>
                  <a:lnTo>
                    <a:pt x="339763" y="791210"/>
                  </a:lnTo>
                  <a:lnTo>
                    <a:pt x="291896" y="775970"/>
                  </a:lnTo>
                  <a:lnTo>
                    <a:pt x="246595" y="755650"/>
                  </a:lnTo>
                  <a:lnTo>
                    <a:pt x="204470" y="728980"/>
                  </a:lnTo>
                  <a:lnTo>
                    <a:pt x="166103" y="695960"/>
                  </a:lnTo>
                  <a:lnTo>
                    <a:pt x="132080" y="659130"/>
                  </a:lnTo>
                  <a:lnTo>
                    <a:pt x="103009" y="617220"/>
                  </a:lnTo>
                  <a:lnTo>
                    <a:pt x="95554" y="622300"/>
                  </a:lnTo>
                  <a:lnTo>
                    <a:pt x="125285" y="664210"/>
                  </a:lnTo>
                  <a:lnTo>
                    <a:pt x="160096" y="702310"/>
                  </a:lnTo>
                  <a:lnTo>
                    <a:pt x="199351" y="735330"/>
                  </a:lnTo>
                  <a:lnTo>
                    <a:pt x="242455" y="763270"/>
                  </a:lnTo>
                  <a:lnTo>
                    <a:pt x="288785" y="784860"/>
                  </a:lnTo>
                  <a:lnTo>
                    <a:pt x="337756" y="798830"/>
                  </a:lnTo>
                  <a:lnTo>
                    <a:pt x="388734" y="807720"/>
                  </a:lnTo>
                  <a:lnTo>
                    <a:pt x="441121" y="810260"/>
                  </a:lnTo>
                  <a:close/>
                </a:path>
                <a:path w="855344" h="5067300">
                  <a:moveTo>
                    <a:pt x="464654" y="4998707"/>
                  </a:moveTo>
                  <a:lnTo>
                    <a:pt x="461378" y="4966957"/>
                  </a:lnTo>
                  <a:lnTo>
                    <a:pt x="461124" y="4964417"/>
                  </a:lnTo>
                  <a:lnTo>
                    <a:pt x="428726" y="4966957"/>
                  </a:lnTo>
                  <a:lnTo>
                    <a:pt x="364782" y="4960607"/>
                  </a:lnTo>
                  <a:lnTo>
                    <a:pt x="303517" y="4942827"/>
                  </a:lnTo>
                  <a:lnTo>
                    <a:pt x="246837" y="4912347"/>
                  </a:lnTo>
                  <a:lnTo>
                    <a:pt x="220789" y="4893297"/>
                  </a:lnTo>
                  <a:lnTo>
                    <a:pt x="198805" y="4919967"/>
                  </a:lnTo>
                  <a:lnTo>
                    <a:pt x="258343" y="4959337"/>
                  </a:lnTo>
                  <a:lnTo>
                    <a:pt x="323773" y="4986007"/>
                  </a:lnTo>
                  <a:lnTo>
                    <a:pt x="393192" y="4999977"/>
                  </a:lnTo>
                  <a:lnTo>
                    <a:pt x="428790" y="5001247"/>
                  </a:lnTo>
                  <a:lnTo>
                    <a:pt x="464654" y="4998707"/>
                  </a:lnTo>
                  <a:close/>
                </a:path>
                <a:path w="855344" h="5067300">
                  <a:moveTo>
                    <a:pt x="464654" y="3663543"/>
                  </a:moveTo>
                  <a:lnTo>
                    <a:pt x="461378" y="3631793"/>
                  </a:lnTo>
                  <a:lnTo>
                    <a:pt x="461124" y="3629253"/>
                  </a:lnTo>
                  <a:lnTo>
                    <a:pt x="428726" y="3631793"/>
                  </a:lnTo>
                  <a:lnTo>
                    <a:pt x="364782" y="3625443"/>
                  </a:lnTo>
                  <a:lnTo>
                    <a:pt x="303517" y="3607663"/>
                  </a:lnTo>
                  <a:lnTo>
                    <a:pt x="246837" y="3577183"/>
                  </a:lnTo>
                  <a:lnTo>
                    <a:pt x="220789" y="3558133"/>
                  </a:lnTo>
                  <a:lnTo>
                    <a:pt x="198805" y="3584803"/>
                  </a:lnTo>
                  <a:lnTo>
                    <a:pt x="258343" y="3624173"/>
                  </a:lnTo>
                  <a:lnTo>
                    <a:pt x="323773" y="3650843"/>
                  </a:lnTo>
                  <a:lnTo>
                    <a:pt x="393192" y="3664813"/>
                  </a:lnTo>
                  <a:lnTo>
                    <a:pt x="428790" y="3666083"/>
                  </a:lnTo>
                  <a:lnTo>
                    <a:pt x="464654" y="3663543"/>
                  </a:lnTo>
                  <a:close/>
                </a:path>
                <a:path w="855344" h="5067300">
                  <a:moveTo>
                    <a:pt x="464654" y="2229967"/>
                  </a:moveTo>
                  <a:lnTo>
                    <a:pt x="461378" y="2198217"/>
                  </a:lnTo>
                  <a:lnTo>
                    <a:pt x="461124" y="2195677"/>
                  </a:lnTo>
                  <a:lnTo>
                    <a:pt x="428726" y="2198217"/>
                  </a:lnTo>
                  <a:lnTo>
                    <a:pt x="364782" y="2191867"/>
                  </a:lnTo>
                  <a:lnTo>
                    <a:pt x="303517" y="2174087"/>
                  </a:lnTo>
                  <a:lnTo>
                    <a:pt x="246837" y="2143607"/>
                  </a:lnTo>
                  <a:lnTo>
                    <a:pt x="220789" y="2124557"/>
                  </a:lnTo>
                  <a:lnTo>
                    <a:pt x="198805" y="2151227"/>
                  </a:lnTo>
                  <a:lnTo>
                    <a:pt x="258343" y="2190597"/>
                  </a:lnTo>
                  <a:lnTo>
                    <a:pt x="323773" y="2217267"/>
                  </a:lnTo>
                  <a:lnTo>
                    <a:pt x="393192" y="2231237"/>
                  </a:lnTo>
                  <a:lnTo>
                    <a:pt x="428790" y="2232507"/>
                  </a:lnTo>
                  <a:lnTo>
                    <a:pt x="464654" y="2229967"/>
                  </a:lnTo>
                  <a:close/>
                </a:path>
                <a:path w="855344" h="5067300">
                  <a:moveTo>
                    <a:pt x="464654" y="782320"/>
                  </a:moveTo>
                  <a:lnTo>
                    <a:pt x="461378" y="750570"/>
                  </a:lnTo>
                  <a:lnTo>
                    <a:pt x="461124" y="748030"/>
                  </a:lnTo>
                  <a:lnTo>
                    <a:pt x="428726" y="750570"/>
                  </a:lnTo>
                  <a:lnTo>
                    <a:pt x="364782" y="744220"/>
                  </a:lnTo>
                  <a:lnTo>
                    <a:pt x="303517" y="726440"/>
                  </a:lnTo>
                  <a:lnTo>
                    <a:pt x="246837" y="695960"/>
                  </a:lnTo>
                  <a:lnTo>
                    <a:pt x="220789" y="676910"/>
                  </a:lnTo>
                  <a:lnTo>
                    <a:pt x="198805" y="703580"/>
                  </a:lnTo>
                  <a:lnTo>
                    <a:pt x="258343" y="742950"/>
                  </a:lnTo>
                  <a:lnTo>
                    <a:pt x="323773" y="769620"/>
                  </a:lnTo>
                  <a:lnTo>
                    <a:pt x="393192" y="783590"/>
                  </a:lnTo>
                  <a:lnTo>
                    <a:pt x="428790" y="784860"/>
                  </a:lnTo>
                  <a:lnTo>
                    <a:pt x="464654" y="782320"/>
                  </a:lnTo>
                  <a:close/>
                </a:path>
                <a:path w="855344" h="5067300">
                  <a:moveTo>
                    <a:pt x="549871" y="4232897"/>
                  </a:moveTo>
                  <a:lnTo>
                    <a:pt x="531393" y="4227817"/>
                  </a:lnTo>
                  <a:lnTo>
                    <a:pt x="493864" y="4220197"/>
                  </a:lnTo>
                  <a:lnTo>
                    <a:pt x="474891" y="4217657"/>
                  </a:lnTo>
                  <a:lnTo>
                    <a:pt x="455841" y="4216387"/>
                  </a:lnTo>
                  <a:lnTo>
                    <a:pt x="398386" y="4216387"/>
                  </a:lnTo>
                  <a:lnTo>
                    <a:pt x="399834" y="4237977"/>
                  </a:lnTo>
                  <a:lnTo>
                    <a:pt x="454406" y="4237977"/>
                  </a:lnTo>
                  <a:lnTo>
                    <a:pt x="472503" y="4239247"/>
                  </a:lnTo>
                  <a:lnTo>
                    <a:pt x="490486" y="4241787"/>
                  </a:lnTo>
                  <a:lnTo>
                    <a:pt x="526097" y="4249407"/>
                  </a:lnTo>
                  <a:lnTo>
                    <a:pt x="543674" y="4254487"/>
                  </a:lnTo>
                  <a:lnTo>
                    <a:pt x="549871" y="4232897"/>
                  </a:lnTo>
                  <a:close/>
                </a:path>
                <a:path w="855344" h="5067300">
                  <a:moveTo>
                    <a:pt x="549871" y="2897733"/>
                  </a:moveTo>
                  <a:lnTo>
                    <a:pt x="531393" y="2892653"/>
                  </a:lnTo>
                  <a:lnTo>
                    <a:pt x="493864" y="2885033"/>
                  </a:lnTo>
                  <a:lnTo>
                    <a:pt x="474891" y="2882493"/>
                  </a:lnTo>
                  <a:lnTo>
                    <a:pt x="455841" y="2881223"/>
                  </a:lnTo>
                  <a:lnTo>
                    <a:pt x="398386" y="2881223"/>
                  </a:lnTo>
                  <a:lnTo>
                    <a:pt x="399834" y="2902813"/>
                  </a:lnTo>
                  <a:lnTo>
                    <a:pt x="454406" y="2902813"/>
                  </a:lnTo>
                  <a:lnTo>
                    <a:pt x="472503" y="2904083"/>
                  </a:lnTo>
                  <a:lnTo>
                    <a:pt x="490486" y="2906623"/>
                  </a:lnTo>
                  <a:lnTo>
                    <a:pt x="526097" y="2914243"/>
                  </a:lnTo>
                  <a:lnTo>
                    <a:pt x="543674" y="2919323"/>
                  </a:lnTo>
                  <a:lnTo>
                    <a:pt x="549871" y="2897733"/>
                  </a:lnTo>
                  <a:close/>
                </a:path>
                <a:path w="855344" h="5067300">
                  <a:moveTo>
                    <a:pt x="549871" y="1464157"/>
                  </a:moveTo>
                  <a:lnTo>
                    <a:pt x="531393" y="1459077"/>
                  </a:lnTo>
                  <a:lnTo>
                    <a:pt x="493864" y="1451457"/>
                  </a:lnTo>
                  <a:lnTo>
                    <a:pt x="474891" y="1448917"/>
                  </a:lnTo>
                  <a:lnTo>
                    <a:pt x="455841" y="1447647"/>
                  </a:lnTo>
                  <a:lnTo>
                    <a:pt x="398386" y="1447647"/>
                  </a:lnTo>
                  <a:lnTo>
                    <a:pt x="399834" y="1469237"/>
                  </a:lnTo>
                  <a:lnTo>
                    <a:pt x="454406" y="1469237"/>
                  </a:lnTo>
                  <a:lnTo>
                    <a:pt x="472503" y="1470507"/>
                  </a:lnTo>
                  <a:lnTo>
                    <a:pt x="490486" y="1473047"/>
                  </a:lnTo>
                  <a:lnTo>
                    <a:pt x="526097" y="1480667"/>
                  </a:lnTo>
                  <a:lnTo>
                    <a:pt x="543674" y="1485747"/>
                  </a:lnTo>
                  <a:lnTo>
                    <a:pt x="549871" y="1464157"/>
                  </a:lnTo>
                  <a:close/>
                </a:path>
                <a:path w="855344" h="5067300">
                  <a:moveTo>
                    <a:pt x="549871" y="16510"/>
                  </a:moveTo>
                  <a:lnTo>
                    <a:pt x="531393" y="11430"/>
                  </a:lnTo>
                  <a:lnTo>
                    <a:pt x="493864" y="3810"/>
                  </a:lnTo>
                  <a:lnTo>
                    <a:pt x="474891" y="1270"/>
                  </a:lnTo>
                  <a:lnTo>
                    <a:pt x="455841" y="0"/>
                  </a:lnTo>
                  <a:lnTo>
                    <a:pt x="398386" y="0"/>
                  </a:lnTo>
                  <a:lnTo>
                    <a:pt x="399834" y="21590"/>
                  </a:lnTo>
                  <a:lnTo>
                    <a:pt x="454406" y="21590"/>
                  </a:lnTo>
                  <a:lnTo>
                    <a:pt x="472503" y="22860"/>
                  </a:lnTo>
                  <a:lnTo>
                    <a:pt x="490486" y="25400"/>
                  </a:lnTo>
                  <a:lnTo>
                    <a:pt x="526097" y="33020"/>
                  </a:lnTo>
                  <a:lnTo>
                    <a:pt x="543674" y="38100"/>
                  </a:lnTo>
                  <a:lnTo>
                    <a:pt x="549871" y="16510"/>
                  </a:lnTo>
                  <a:close/>
                </a:path>
                <a:path w="855344" h="5067300">
                  <a:moveTo>
                    <a:pt x="559562" y="4281157"/>
                  </a:moveTo>
                  <a:lnTo>
                    <a:pt x="505079" y="4265917"/>
                  </a:lnTo>
                  <a:lnTo>
                    <a:pt x="460616" y="4258297"/>
                  </a:lnTo>
                  <a:lnTo>
                    <a:pt x="426986" y="4257027"/>
                  </a:lnTo>
                  <a:lnTo>
                    <a:pt x="393344" y="4258297"/>
                  </a:lnTo>
                  <a:lnTo>
                    <a:pt x="359892" y="4263377"/>
                  </a:lnTo>
                  <a:lnTo>
                    <a:pt x="326859" y="4270997"/>
                  </a:lnTo>
                  <a:lnTo>
                    <a:pt x="294424" y="4281157"/>
                  </a:lnTo>
                  <a:lnTo>
                    <a:pt x="285242" y="4284967"/>
                  </a:lnTo>
                  <a:lnTo>
                    <a:pt x="276148" y="4287507"/>
                  </a:lnTo>
                  <a:lnTo>
                    <a:pt x="267169" y="4292587"/>
                  </a:lnTo>
                  <a:lnTo>
                    <a:pt x="249580" y="4300207"/>
                  </a:lnTo>
                  <a:lnTo>
                    <a:pt x="223951" y="4315447"/>
                  </a:lnTo>
                  <a:lnTo>
                    <a:pt x="228485" y="4323067"/>
                  </a:lnTo>
                  <a:lnTo>
                    <a:pt x="236677" y="4317987"/>
                  </a:lnTo>
                  <a:lnTo>
                    <a:pt x="245008" y="4312907"/>
                  </a:lnTo>
                  <a:lnTo>
                    <a:pt x="297395" y="4288777"/>
                  </a:lnTo>
                  <a:lnTo>
                    <a:pt x="361442" y="4272267"/>
                  </a:lnTo>
                  <a:lnTo>
                    <a:pt x="426986" y="4265917"/>
                  </a:lnTo>
                  <a:lnTo>
                    <a:pt x="459841" y="4267187"/>
                  </a:lnTo>
                  <a:lnTo>
                    <a:pt x="492531" y="4272267"/>
                  </a:lnTo>
                  <a:lnTo>
                    <a:pt x="524852" y="4278617"/>
                  </a:lnTo>
                  <a:lnTo>
                    <a:pt x="556602" y="4288777"/>
                  </a:lnTo>
                  <a:lnTo>
                    <a:pt x="559562" y="4281157"/>
                  </a:lnTo>
                  <a:close/>
                </a:path>
                <a:path w="855344" h="5067300">
                  <a:moveTo>
                    <a:pt x="559562" y="2945993"/>
                  </a:moveTo>
                  <a:lnTo>
                    <a:pt x="505079" y="2930753"/>
                  </a:lnTo>
                  <a:lnTo>
                    <a:pt x="460616" y="2923133"/>
                  </a:lnTo>
                  <a:lnTo>
                    <a:pt x="426986" y="2921863"/>
                  </a:lnTo>
                  <a:lnTo>
                    <a:pt x="393344" y="2923133"/>
                  </a:lnTo>
                  <a:lnTo>
                    <a:pt x="359892" y="2928213"/>
                  </a:lnTo>
                  <a:lnTo>
                    <a:pt x="326859" y="2935833"/>
                  </a:lnTo>
                  <a:lnTo>
                    <a:pt x="294424" y="2945993"/>
                  </a:lnTo>
                  <a:lnTo>
                    <a:pt x="285242" y="2949803"/>
                  </a:lnTo>
                  <a:lnTo>
                    <a:pt x="276148" y="2952343"/>
                  </a:lnTo>
                  <a:lnTo>
                    <a:pt x="267169" y="2957423"/>
                  </a:lnTo>
                  <a:lnTo>
                    <a:pt x="249580" y="2965043"/>
                  </a:lnTo>
                  <a:lnTo>
                    <a:pt x="223951" y="2980283"/>
                  </a:lnTo>
                  <a:lnTo>
                    <a:pt x="228485" y="2987903"/>
                  </a:lnTo>
                  <a:lnTo>
                    <a:pt x="236677" y="2982823"/>
                  </a:lnTo>
                  <a:lnTo>
                    <a:pt x="245008" y="2977743"/>
                  </a:lnTo>
                  <a:lnTo>
                    <a:pt x="297395" y="2953613"/>
                  </a:lnTo>
                  <a:lnTo>
                    <a:pt x="361442" y="2937103"/>
                  </a:lnTo>
                  <a:lnTo>
                    <a:pt x="426986" y="2930753"/>
                  </a:lnTo>
                  <a:lnTo>
                    <a:pt x="459841" y="2932023"/>
                  </a:lnTo>
                  <a:lnTo>
                    <a:pt x="492531" y="2937103"/>
                  </a:lnTo>
                  <a:lnTo>
                    <a:pt x="524852" y="2943453"/>
                  </a:lnTo>
                  <a:lnTo>
                    <a:pt x="556602" y="2953613"/>
                  </a:lnTo>
                  <a:lnTo>
                    <a:pt x="559562" y="2945993"/>
                  </a:lnTo>
                  <a:close/>
                </a:path>
                <a:path w="855344" h="5067300">
                  <a:moveTo>
                    <a:pt x="559562" y="1512417"/>
                  </a:moveTo>
                  <a:lnTo>
                    <a:pt x="505079" y="1497177"/>
                  </a:lnTo>
                  <a:lnTo>
                    <a:pt x="460616" y="1489557"/>
                  </a:lnTo>
                  <a:lnTo>
                    <a:pt x="426986" y="1488287"/>
                  </a:lnTo>
                  <a:lnTo>
                    <a:pt x="393344" y="1489557"/>
                  </a:lnTo>
                  <a:lnTo>
                    <a:pt x="359892" y="1494637"/>
                  </a:lnTo>
                  <a:lnTo>
                    <a:pt x="326859" y="1502257"/>
                  </a:lnTo>
                  <a:lnTo>
                    <a:pt x="294424" y="1512417"/>
                  </a:lnTo>
                  <a:lnTo>
                    <a:pt x="285242" y="1516227"/>
                  </a:lnTo>
                  <a:lnTo>
                    <a:pt x="276148" y="1518767"/>
                  </a:lnTo>
                  <a:lnTo>
                    <a:pt x="267169" y="1523847"/>
                  </a:lnTo>
                  <a:lnTo>
                    <a:pt x="249580" y="1531467"/>
                  </a:lnTo>
                  <a:lnTo>
                    <a:pt x="223951" y="1546707"/>
                  </a:lnTo>
                  <a:lnTo>
                    <a:pt x="228485" y="1554327"/>
                  </a:lnTo>
                  <a:lnTo>
                    <a:pt x="236677" y="1549247"/>
                  </a:lnTo>
                  <a:lnTo>
                    <a:pt x="245008" y="1544167"/>
                  </a:lnTo>
                  <a:lnTo>
                    <a:pt x="297395" y="1520037"/>
                  </a:lnTo>
                  <a:lnTo>
                    <a:pt x="361442" y="1503527"/>
                  </a:lnTo>
                  <a:lnTo>
                    <a:pt x="426986" y="1497177"/>
                  </a:lnTo>
                  <a:lnTo>
                    <a:pt x="459841" y="1498447"/>
                  </a:lnTo>
                  <a:lnTo>
                    <a:pt x="492531" y="1503527"/>
                  </a:lnTo>
                  <a:lnTo>
                    <a:pt x="524852" y="1509877"/>
                  </a:lnTo>
                  <a:lnTo>
                    <a:pt x="556602" y="1520037"/>
                  </a:lnTo>
                  <a:lnTo>
                    <a:pt x="559562" y="1512417"/>
                  </a:lnTo>
                  <a:close/>
                </a:path>
                <a:path w="855344" h="5067300">
                  <a:moveTo>
                    <a:pt x="559562" y="64770"/>
                  </a:moveTo>
                  <a:lnTo>
                    <a:pt x="505079" y="49530"/>
                  </a:lnTo>
                  <a:lnTo>
                    <a:pt x="460616" y="41910"/>
                  </a:lnTo>
                  <a:lnTo>
                    <a:pt x="426986" y="40640"/>
                  </a:lnTo>
                  <a:lnTo>
                    <a:pt x="393344" y="41910"/>
                  </a:lnTo>
                  <a:lnTo>
                    <a:pt x="359892" y="46990"/>
                  </a:lnTo>
                  <a:lnTo>
                    <a:pt x="326859" y="54610"/>
                  </a:lnTo>
                  <a:lnTo>
                    <a:pt x="294424" y="64770"/>
                  </a:lnTo>
                  <a:lnTo>
                    <a:pt x="285242" y="68580"/>
                  </a:lnTo>
                  <a:lnTo>
                    <a:pt x="276148" y="71120"/>
                  </a:lnTo>
                  <a:lnTo>
                    <a:pt x="267169" y="76200"/>
                  </a:lnTo>
                  <a:lnTo>
                    <a:pt x="249580" y="83820"/>
                  </a:lnTo>
                  <a:lnTo>
                    <a:pt x="223951" y="99060"/>
                  </a:lnTo>
                  <a:lnTo>
                    <a:pt x="228485" y="106680"/>
                  </a:lnTo>
                  <a:lnTo>
                    <a:pt x="236677" y="101600"/>
                  </a:lnTo>
                  <a:lnTo>
                    <a:pt x="245008" y="96520"/>
                  </a:lnTo>
                  <a:lnTo>
                    <a:pt x="297395" y="72390"/>
                  </a:lnTo>
                  <a:lnTo>
                    <a:pt x="361442" y="55880"/>
                  </a:lnTo>
                  <a:lnTo>
                    <a:pt x="426986" y="49530"/>
                  </a:lnTo>
                  <a:lnTo>
                    <a:pt x="459841" y="50800"/>
                  </a:lnTo>
                  <a:lnTo>
                    <a:pt x="492531" y="55880"/>
                  </a:lnTo>
                  <a:lnTo>
                    <a:pt x="524852" y="62230"/>
                  </a:lnTo>
                  <a:lnTo>
                    <a:pt x="556602" y="72390"/>
                  </a:lnTo>
                  <a:lnTo>
                    <a:pt x="559562" y="64770"/>
                  </a:lnTo>
                  <a:close/>
                </a:path>
                <a:path w="855344" h="5067300">
                  <a:moveTo>
                    <a:pt x="669696" y="4993627"/>
                  </a:moveTo>
                  <a:lnTo>
                    <a:pt x="657466" y="4975847"/>
                  </a:lnTo>
                  <a:lnTo>
                    <a:pt x="610019" y="5003787"/>
                  </a:lnTo>
                  <a:lnTo>
                    <a:pt x="559879" y="5024107"/>
                  </a:lnTo>
                  <a:lnTo>
                    <a:pt x="507809" y="5038077"/>
                  </a:lnTo>
                  <a:lnTo>
                    <a:pt x="454520" y="5045697"/>
                  </a:lnTo>
                  <a:lnTo>
                    <a:pt x="400786" y="5045697"/>
                  </a:lnTo>
                  <a:lnTo>
                    <a:pt x="347294" y="5038077"/>
                  </a:lnTo>
                  <a:lnTo>
                    <a:pt x="294792" y="5024107"/>
                  </a:lnTo>
                  <a:lnTo>
                    <a:pt x="244017" y="5002517"/>
                  </a:lnTo>
                  <a:lnTo>
                    <a:pt x="234251" y="5021567"/>
                  </a:lnTo>
                  <a:lnTo>
                    <a:pt x="276872" y="5040617"/>
                  </a:lnTo>
                  <a:lnTo>
                    <a:pt x="320751" y="5054587"/>
                  </a:lnTo>
                  <a:lnTo>
                    <a:pt x="365493" y="5063477"/>
                  </a:lnTo>
                  <a:lnTo>
                    <a:pt x="410692" y="5067287"/>
                  </a:lnTo>
                  <a:lnTo>
                    <a:pt x="455968" y="5067287"/>
                  </a:lnTo>
                  <a:lnTo>
                    <a:pt x="500900" y="5062207"/>
                  </a:lnTo>
                  <a:lnTo>
                    <a:pt x="545134" y="5052047"/>
                  </a:lnTo>
                  <a:lnTo>
                    <a:pt x="588276" y="5036807"/>
                  </a:lnTo>
                  <a:lnTo>
                    <a:pt x="629932" y="5017757"/>
                  </a:lnTo>
                  <a:lnTo>
                    <a:pt x="669696" y="4993627"/>
                  </a:lnTo>
                  <a:close/>
                </a:path>
                <a:path w="855344" h="5067300">
                  <a:moveTo>
                    <a:pt x="669696" y="3658463"/>
                  </a:moveTo>
                  <a:lnTo>
                    <a:pt x="657466" y="3640683"/>
                  </a:lnTo>
                  <a:lnTo>
                    <a:pt x="610019" y="3668623"/>
                  </a:lnTo>
                  <a:lnTo>
                    <a:pt x="559879" y="3688943"/>
                  </a:lnTo>
                  <a:lnTo>
                    <a:pt x="507809" y="3702913"/>
                  </a:lnTo>
                  <a:lnTo>
                    <a:pt x="454520" y="3710533"/>
                  </a:lnTo>
                  <a:lnTo>
                    <a:pt x="400786" y="3710533"/>
                  </a:lnTo>
                  <a:lnTo>
                    <a:pt x="347294" y="3702913"/>
                  </a:lnTo>
                  <a:lnTo>
                    <a:pt x="294792" y="3688943"/>
                  </a:lnTo>
                  <a:lnTo>
                    <a:pt x="244017" y="3667353"/>
                  </a:lnTo>
                  <a:lnTo>
                    <a:pt x="234251" y="3686403"/>
                  </a:lnTo>
                  <a:lnTo>
                    <a:pt x="276872" y="3705453"/>
                  </a:lnTo>
                  <a:lnTo>
                    <a:pt x="320751" y="3719423"/>
                  </a:lnTo>
                  <a:lnTo>
                    <a:pt x="365493" y="3728313"/>
                  </a:lnTo>
                  <a:lnTo>
                    <a:pt x="410692" y="3732123"/>
                  </a:lnTo>
                  <a:lnTo>
                    <a:pt x="455968" y="3732123"/>
                  </a:lnTo>
                  <a:lnTo>
                    <a:pt x="500900" y="3727043"/>
                  </a:lnTo>
                  <a:lnTo>
                    <a:pt x="545134" y="3716883"/>
                  </a:lnTo>
                  <a:lnTo>
                    <a:pt x="588276" y="3701643"/>
                  </a:lnTo>
                  <a:lnTo>
                    <a:pt x="629932" y="3682593"/>
                  </a:lnTo>
                  <a:lnTo>
                    <a:pt x="669696" y="3658463"/>
                  </a:lnTo>
                  <a:close/>
                </a:path>
                <a:path w="855344" h="5067300">
                  <a:moveTo>
                    <a:pt x="669696" y="2224887"/>
                  </a:moveTo>
                  <a:lnTo>
                    <a:pt x="657466" y="2207107"/>
                  </a:lnTo>
                  <a:lnTo>
                    <a:pt x="610019" y="2235047"/>
                  </a:lnTo>
                  <a:lnTo>
                    <a:pt x="559879" y="2255367"/>
                  </a:lnTo>
                  <a:lnTo>
                    <a:pt x="507809" y="2269337"/>
                  </a:lnTo>
                  <a:lnTo>
                    <a:pt x="454520" y="2276957"/>
                  </a:lnTo>
                  <a:lnTo>
                    <a:pt x="400786" y="2276957"/>
                  </a:lnTo>
                  <a:lnTo>
                    <a:pt x="347294" y="2269337"/>
                  </a:lnTo>
                  <a:lnTo>
                    <a:pt x="294792" y="2255367"/>
                  </a:lnTo>
                  <a:lnTo>
                    <a:pt x="244017" y="2233777"/>
                  </a:lnTo>
                  <a:lnTo>
                    <a:pt x="234251" y="2252827"/>
                  </a:lnTo>
                  <a:lnTo>
                    <a:pt x="276872" y="2271877"/>
                  </a:lnTo>
                  <a:lnTo>
                    <a:pt x="320751" y="2285847"/>
                  </a:lnTo>
                  <a:lnTo>
                    <a:pt x="365493" y="2294737"/>
                  </a:lnTo>
                  <a:lnTo>
                    <a:pt x="410692" y="2298547"/>
                  </a:lnTo>
                  <a:lnTo>
                    <a:pt x="455968" y="2298547"/>
                  </a:lnTo>
                  <a:lnTo>
                    <a:pt x="500900" y="2293467"/>
                  </a:lnTo>
                  <a:lnTo>
                    <a:pt x="545134" y="2283307"/>
                  </a:lnTo>
                  <a:lnTo>
                    <a:pt x="588276" y="2268067"/>
                  </a:lnTo>
                  <a:lnTo>
                    <a:pt x="629932" y="2249017"/>
                  </a:lnTo>
                  <a:lnTo>
                    <a:pt x="669696" y="2224887"/>
                  </a:lnTo>
                  <a:close/>
                </a:path>
                <a:path w="855344" h="5067300">
                  <a:moveTo>
                    <a:pt x="669696" y="777240"/>
                  </a:moveTo>
                  <a:lnTo>
                    <a:pt x="657466" y="759460"/>
                  </a:lnTo>
                  <a:lnTo>
                    <a:pt x="610019" y="787400"/>
                  </a:lnTo>
                  <a:lnTo>
                    <a:pt x="559879" y="807720"/>
                  </a:lnTo>
                  <a:lnTo>
                    <a:pt x="507809" y="821690"/>
                  </a:lnTo>
                  <a:lnTo>
                    <a:pt x="454520" y="829310"/>
                  </a:lnTo>
                  <a:lnTo>
                    <a:pt x="400786" y="829310"/>
                  </a:lnTo>
                  <a:lnTo>
                    <a:pt x="347294" y="821690"/>
                  </a:lnTo>
                  <a:lnTo>
                    <a:pt x="294792" y="807720"/>
                  </a:lnTo>
                  <a:lnTo>
                    <a:pt x="244017" y="786130"/>
                  </a:lnTo>
                  <a:lnTo>
                    <a:pt x="234251" y="805180"/>
                  </a:lnTo>
                  <a:lnTo>
                    <a:pt x="276872" y="824230"/>
                  </a:lnTo>
                  <a:lnTo>
                    <a:pt x="320751" y="838200"/>
                  </a:lnTo>
                  <a:lnTo>
                    <a:pt x="365493" y="847090"/>
                  </a:lnTo>
                  <a:lnTo>
                    <a:pt x="410692" y="850900"/>
                  </a:lnTo>
                  <a:lnTo>
                    <a:pt x="455968" y="850900"/>
                  </a:lnTo>
                  <a:lnTo>
                    <a:pt x="500900" y="845820"/>
                  </a:lnTo>
                  <a:lnTo>
                    <a:pt x="545134" y="835660"/>
                  </a:lnTo>
                  <a:lnTo>
                    <a:pt x="588276" y="820420"/>
                  </a:lnTo>
                  <a:lnTo>
                    <a:pt x="629932" y="801370"/>
                  </a:lnTo>
                  <a:lnTo>
                    <a:pt x="669696" y="777240"/>
                  </a:lnTo>
                  <a:close/>
                </a:path>
                <a:path w="855344" h="5067300">
                  <a:moveTo>
                    <a:pt x="719099" y="4390377"/>
                  </a:moveTo>
                  <a:lnTo>
                    <a:pt x="682612" y="4353547"/>
                  </a:lnTo>
                  <a:lnTo>
                    <a:pt x="641591" y="4321797"/>
                  </a:lnTo>
                  <a:lnTo>
                    <a:pt x="611974" y="4304017"/>
                  </a:lnTo>
                  <a:lnTo>
                    <a:pt x="607822" y="4311637"/>
                  </a:lnTo>
                  <a:lnTo>
                    <a:pt x="622490" y="4320527"/>
                  </a:lnTo>
                  <a:lnTo>
                    <a:pt x="636752" y="4329417"/>
                  </a:lnTo>
                  <a:lnTo>
                    <a:pt x="676884" y="4359897"/>
                  </a:lnTo>
                  <a:lnTo>
                    <a:pt x="712546" y="4395457"/>
                  </a:lnTo>
                  <a:lnTo>
                    <a:pt x="719099" y="4390377"/>
                  </a:lnTo>
                  <a:close/>
                </a:path>
                <a:path w="855344" h="5067300">
                  <a:moveTo>
                    <a:pt x="719099" y="3055213"/>
                  </a:moveTo>
                  <a:lnTo>
                    <a:pt x="682612" y="3018383"/>
                  </a:lnTo>
                  <a:lnTo>
                    <a:pt x="641591" y="2986633"/>
                  </a:lnTo>
                  <a:lnTo>
                    <a:pt x="611974" y="2968853"/>
                  </a:lnTo>
                  <a:lnTo>
                    <a:pt x="607822" y="2976473"/>
                  </a:lnTo>
                  <a:lnTo>
                    <a:pt x="622490" y="2985363"/>
                  </a:lnTo>
                  <a:lnTo>
                    <a:pt x="636752" y="2994253"/>
                  </a:lnTo>
                  <a:lnTo>
                    <a:pt x="676884" y="3024733"/>
                  </a:lnTo>
                  <a:lnTo>
                    <a:pt x="712546" y="3060293"/>
                  </a:lnTo>
                  <a:lnTo>
                    <a:pt x="719099" y="3055213"/>
                  </a:lnTo>
                  <a:close/>
                </a:path>
                <a:path w="855344" h="5067300">
                  <a:moveTo>
                    <a:pt x="719099" y="1621637"/>
                  </a:moveTo>
                  <a:lnTo>
                    <a:pt x="682612" y="1584807"/>
                  </a:lnTo>
                  <a:lnTo>
                    <a:pt x="641591" y="1553057"/>
                  </a:lnTo>
                  <a:lnTo>
                    <a:pt x="611974" y="1535277"/>
                  </a:lnTo>
                  <a:lnTo>
                    <a:pt x="607822" y="1542897"/>
                  </a:lnTo>
                  <a:lnTo>
                    <a:pt x="622490" y="1551787"/>
                  </a:lnTo>
                  <a:lnTo>
                    <a:pt x="636752" y="1560677"/>
                  </a:lnTo>
                  <a:lnTo>
                    <a:pt x="676884" y="1591157"/>
                  </a:lnTo>
                  <a:lnTo>
                    <a:pt x="712546" y="1626717"/>
                  </a:lnTo>
                  <a:lnTo>
                    <a:pt x="719099" y="1621637"/>
                  </a:lnTo>
                  <a:close/>
                </a:path>
                <a:path w="855344" h="5067300">
                  <a:moveTo>
                    <a:pt x="719099" y="173990"/>
                  </a:moveTo>
                  <a:lnTo>
                    <a:pt x="682612" y="137160"/>
                  </a:lnTo>
                  <a:lnTo>
                    <a:pt x="641591" y="105410"/>
                  </a:lnTo>
                  <a:lnTo>
                    <a:pt x="611974" y="87630"/>
                  </a:lnTo>
                  <a:lnTo>
                    <a:pt x="607822" y="95250"/>
                  </a:lnTo>
                  <a:lnTo>
                    <a:pt x="622490" y="104140"/>
                  </a:lnTo>
                  <a:lnTo>
                    <a:pt x="636752" y="113030"/>
                  </a:lnTo>
                  <a:lnTo>
                    <a:pt x="676884" y="143510"/>
                  </a:lnTo>
                  <a:lnTo>
                    <a:pt x="712546" y="179070"/>
                  </a:lnTo>
                  <a:lnTo>
                    <a:pt x="719099" y="173990"/>
                  </a:lnTo>
                  <a:close/>
                </a:path>
                <a:path w="855344" h="5067300">
                  <a:moveTo>
                    <a:pt x="813104" y="4658347"/>
                  </a:moveTo>
                  <a:lnTo>
                    <a:pt x="812012" y="4608817"/>
                  </a:lnTo>
                  <a:lnTo>
                    <a:pt x="804303" y="4559287"/>
                  </a:lnTo>
                  <a:lnTo>
                    <a:pt x="789724" y="4509757"/>
                  </a:lnTo>
                  <a:lnTo>
                    <a:pt x="777557" y="4480547"/>
                  </a:lnTo>
                  <a:lnTo>
                    <a:pt x="772972" y="4470387"/>
                  </a:lnTo>
                  <a:lnTo>
                    <a:pt x="768134" y="4461497"/>
                  </a:lnTo>
                  <a:lnTo>
                    <a:pt x="763041" y="4452607"/>
                  </a:lnTo>
                  <a:lnTo>
                    <a:pt x="757682" y="4442447"/>
                  </a:lnTo>
                  <a:lnTo>
                    <a:pt x="752081" y="4433557"/>
                  </a:lnTo>
                  <a:lnTo>
                    <a:pt x="744791" y="4438637"/>
                  </a:lnTo>
                  <a:lnTo>
                    <a:pt x="750252" y="4447527"/>
                  </a:lnTo>
                  <a:lnTo>
                    <a:pt x="755484" y="4456417"/>
                  </a:lnTo>
                  <a:lnTo>
                    <a:pt x="760476" y="4465307"/>
                  </a:lnTo>
                  <a:lnTo>
                    <a:pt x="765213" y="4474197"/>
                  </a:lnTo>
                  <a:lnTo>
                    <a:pt x="769683" y="4484357"/>
                  </a:lnTo>
                  <a:lnTo>
                    <a:pt x="773912" y="4493247"/>
                  </a:lnTo>
                  <a:lnTo>
                    <a:pt x="795845" y="4560557"/>
                  </a:lnTo>
                  <a:lnTo>
                    <a:pt x="803376" y="4608817"/>
                  </a:lnTo>
                  <a:lnTo>
                    <a:pt x="804456" y="4658347"/>
                  </a:lnTo>
                  <a:lnTo>
                    <a:pt x="799312" y="4705337"/>
                  </a:lnTo>
                  <a:lnTo>
                    <a:pt x="788212" y="4752327"/>
                  </a:lnTo>
                  <a:lnTo>
                    <a:pt x="771398" y="4796777"/>
                  </a:lnTo>
                  <a:lnTo>
                    <a:pt x="749109" y="4838687"/>
                  </a:lnTo>
                  <a:lnTo>
                    <a:pt x="721626" y="4876787"/>
                  </a:lnTo>
                  <a:lnTo>
                    <a:pt x="689178" y="4912347"/>
                  </a:lnTo>
                  <a:lnTo>
                    <a:pt x="652018" y="4944097"/>
                  </a:lnTo>
                  <a:lnTo>
                    <a:pt x="610412" y="4970767"/>
                  </a:lnTo>
                  <a:lnTo>
                    <a:pt x="564616" y="4992357"/>
                  </a:lnTo>
                  <a:lnTo>
                    <a:pt x="567766" y="4999977"/>
                  </a:lnTo>
                  <a:lnTo>
                    <a:pt x="614616" y="4978387"/>
                  </a:lnTo>
                  <a:lnTo>
                    <a:pt x="657174" y="4950447"/>
                  </a:lnTo>
                  <a:lnTo>
                    <a:pt x="695185" y="4918697"/>
                  </a:lnTo>
                  <a:lnTo>
                    <a:pt x="728370" y="4883137"/>
                  </a:lnTo>
                  <a:lnTo>
                    <a:pt x="756488" y="4842497"/>
                  </a:lnTo>
                  <a:lnTo>
                    <a:pt x="779284" y="4799317"/>
                  </a:lnTo>
                  <a:lnTo>
                    <a:pt x="796493" y="4754867"/>
                  </a:lnTo>
                  <a:lnTo>
                    <a:pt x="807847" y="4706607"/>
                  </a:lnTo>
                  <a:lnTo>
                    <a:pt x="813104" y="4658347"/>
                  </a:lnTo>
                  <a:close/>
                </a:path>
                <a:path w="855344" h="5067300">
                  <a:moveTo>
                    <a:pt x="813104" y="3323183"/>
                  </a:moveTo>
                  <a:lnTo>
                    <a:pt x="812012" y="3273653"/>
                  </a:lnTo>
                  <a:lnTo>
                    <a:pt x="804303" y="3224123"/>
                  </a:lnTo>
                  <a:lnTo>
                    <a:pt x="789724" y="3174593"/>
                  </a:lnTo>
                  <a:lnTo>
                    <a:pt x="777557" y="3145383"/>
                  </a:lnTo>
                  <a:lnTo>
                    <a:pt x="772972" y="3135223"/>
                  </a:lnTo>
                  <a:lnTo>
                    <a:pt x="768134" y="3126333"/>
                  </a:lnTo>
                  <a:lnTo>
                    <a:pt x="763041" y="3117443"/>
                  </a:lnTo>
                  <a:lnTo>
                    <a:pt x="757682" y="3107283"/>
                  </a:lnTo>
                  <a:lnTo>
                    <a:pt x="752081" y="3098393"/>
                  </a:lnTo>
                  <a:lnTo>
                    <a:pt x="744791" y="3103473"/>
                  </a:lnTo>
                  <a:lnTo>
                    <a:pt x="750252" y="3112363"/>
                  </a:lnTo>
                  <a:lnTo>
                    <a:pt x="755484" y="3121253"/>
                  </a:lnTo>
                  <a:lnTo>
                    <a:pt x="760476" y="3130143"/>
                  </a:lnTo>
                  <a:lnTo>
                    <a:pt x="765213" y="3139033"/>
                  </a:lnTo>
                  <a:lnTo>
                    <a:pt x="769683" y="3149193"/>
                  </a:lnTo>
                  <a:lnTo>
                    <a:pt x="773912" y="3158083"/>
                  </a:lnTo>
                  <a:lnTo>
                    <a:pt x="795845" y="3225393"/>
                  </a:lnTo>
                  <a:lnTo>
                    <a:pt x="803376" y="3273653"/>
                  </a:lnTo>
                  <a:lnTo>
                    <a:pt x="804456" y="3323183"/>
                  </a:lnTo>
                  <a:lnTo>
                    <a:pt x="799312" y="3370173"/>
                  </a:lnTo>
                  <a:lnTo>
                    <a:pt x="788212" y="3417163"/>
                  </a:lnTo>
                  <a:lnTo>
                    <a:pt x="771398" y="3461613"/>
                  </a:lnTo>
                  <a:lnTo>
                    <a:pt x="749109" y="3503523"/>
                  </a:lnTo>
                  <a:lnTo>
                    <a:pt x="721626" y="3541623"/>
                  </a:lnTo>
                  <a:lnTo>
                    <a:pt x="689178" y="3577183"/>
                  </a:lnTo>
                  <a:lnTo>
                    <a:pt x="652018" y="3608933"/>
                  </a:lnTo>
                  <a:lnTo>
                    <a:pt x="610412" y="3635603"/>
                  </a:lnTo>
                  <a:lnTo>
                    <a:pt x="564616" y="3657193"/>
                  </a:lnTo>
                  <a:lnTo>
                    <a:pt x="567766" y="3664813"/>
                  </a:lnTo>
                  <a:lnTo>
                    <a:pt x="614616" y="3643223"/>
                  </a:lnTo>
                  <a:lnTo>
                    <a:pt x="657174" y="3615283"/>
                  </a:lnTo>
                  <a:lnTo>
                    <a:pt x="695185" y="3583533"/>
                  </a:lnTo>
                  <a:lnTo>
                    <a:pt x="728370" y="3547973"/>
                  </a:lnTo>
                  <a:lnTo>
                    <a:pt x="756488" y="3507333"/>
                  </a:lnTo>
                  <a:lnTo>
                    <a:pt x="779284" y="3464153"/>
                  </a:lnTo>
                  <a:lnTo>
                    <a:pt x="796493" y="3419703"/>
                  </a:lnTo>
                  <a:lnTo>
                    <a:pt x="807847" y="3371443"/>
                  </a:lnTo>
                  <a:lnTo>
                    <a:pt x="813104" y="3323183"/>
                  </a:lnTo>
                  <a:close/>
                </a:path>
                <a:path w="855344" h="5067300">
                  <a:moveTo>
                    <a:pt x="813104" y="1889607"/>
                  </a:moveTo>
                  <a:lnTo>
                    <a:pt x="812012" y="1840077"/>
                  </a:lnTo>
                  <a:lnTo>
                    <a:pt x="804303" y="1790547"/>
                  </a:lnTo>
                  <a:lnTo>
                    <a:pt x="789724" y="1741017"/>
                  </a:lnTo>
                  <a:lnTo>
                    <a:pt x="777557" y="1711807"/>
                  </a:lnTo>
                  <a:lnTo>
                    <a:pt x="772972" y="1701647"/>
                  </a:lnTo>
                  <a:lnTo>
                    <a:pt x="768134" y="1692757"/>
                  </a:lnTo>
                  <a:lnTo>
                    <a:pt x="763041" y="1683867"/>
                  </a:lnTo>
                  <a:lnTo>
                    <a:pt x="757682" y="1673707"/>
                  </a:lnTo>
                  <a:lnTo>
                    <a:pt x="752081" y="1664817"/>
                  </a:lnTo>
                  <a:lnTo>
                    <a:pt x="744791" y="1669897"/>
                  </a:lnTo>
                  <a:lnTo>
                    <a:pt x="750252" y="1678787"/>
                  </a:lnTo>
                  <a:lnTo>
                    <a:pt x="755484" y="1687677"/>
                  </a:lnTo>
                  <a:lnTo>
                    <a:pt x="760476" y="1696567"/>
                  </a:lnTo>
                  <a:lnTo>
                    <a:pt x="765213" y="1705457"/>
                  </a:lnTo>
                  <a:lnTo>
                    <a:pt x="769683" y="1715617"/>
                  </a:lnTo>
                  <a:lnTo>
                    <a:pt x="773912" y="1724507"/>
                  </a:lnTo>
                  <a:lnTo>
                    <a:pt x="795845" y="1791817"/>
                  </a:lnTo>
                  <a:lnTo>
                    <a:pt x="803376" y="1840077"/>
                  </a:lnTo>
                  <a:lnTo>
                    <a:pt x="804456" y="1889607"/>
                  </a:lnTo>
                  <a:lnTo>
                    <a:pt x="799312" y="1936597"/>
                  </a:lnTo>
                  <a:lnTo>
                    <a:pt x="788212" y="1983587"/>
                  </a:lnTo>
                  <a:lnTo>
                    <a:pt x="771398" y="2028037"/>
                  </a:lnTo>
                  <a:lnTo>
                    <a:pt x="749109" y="2069947"/>
                  </a:lnTo>
                  <a:lnTo>
                    <a:pt x="721626" y="2108047"/>
                  </a:lnTo>
                  <a:lnTo>
                    <a:pt x="689178" y="2143607"/>
                  </a:lnTo>
                  <a:lnTo>
                    <a:pt x="652018" y="2175357"/>
                  </a:lnTo>
                  <a:lnTo>
                    <a:pt x="610412" y="2202027"/>
                  </a:lnTo>
                  <a:lnTo>
                    <a:pt x="564616" y="2223617"/>
                  </a:lnTo>
                  <a:lnTo>
                    <a:pt x="567766" y="2231237"/>
                  </a:lnTo>
                  <a:lnTo>
                    <a:pt x="614616" y="2209647"/>
                  </a:lnTo>
                  <a:lnTo>
                    <a:pt x="657174" y="2181707"/>
                  </a:lnTo>
                  <a:lnTo>
                    <a:pt x="695185" y="2149957"/>
                  </a:lnTo>
                  <a:lnTo>
                    <a:pt x="728370" y="2114397"/>
                  </a:lnTo>
                  <a:lnTo>
                    <a:pt x="756488" y="2073757"/>
                  </a:lnTo>
                  <a:lnTo>
                    <a:pt x="779284" y="2030577"/>
                  </a:lnTo>
                  <a:lnTo>
                    <a:pt x="796493" y="1986127"/>
                  </a:lnTo>
                  <a:lnTo>
                    <a:pt x="807847" y="1937867"/>
                  </a:lnTo>
                  <a:lnTo>
                    <a:pt x="813104" y="1889607"/>
                  </a:lnTo>
                  <a:close/>
                </a:path>
                <a:path w="855344" h="5067300">
                  <a:moveTo>
                    <a:pt x="813104" y="441960"/>
                  </a:moveTo>
                  <a:lnTo>
                    <a:pt x="812012" y="392430"/>
                  </a:lnTo>
                  <a:lnTo>
                    <a:pt x="804303" y="342900"/>
                  </a:lnTo>
                  <a:lnTo>
                    <a:pt x="789724" y="293370"/>
                  </a:lnTo>
                  <a:lnTo>
                    <a:pt x="777557" y="264160"/>
                  </a:lnTo>
                  <a:lnTo>
                    <a:pt x="772972" y="254000"/>
                  </a:lnTo>
                  <a:lnTo>
                    <a:pt x="768134" y="245110"/>
                  </a:lnTo>
                  <a:lnTo>
                    <a:pt x="763041" y="236220"/>
                  </a:lnTo>
                  <a:lnTo>
                    <a:pt x="757682" y="226060"/>
                  </a:lnTo>
                  <a:lnTo>
                    <a:pt x="752081" y="217170"/>
                  </a:lnTo>
                  <a:lnTo>
                    <a:pt x="744791" y="222250"/>
                  </a:lnTo>
                  <a:lnTo>
                    <a:pt x="750252" y="231140"/>
                  </a:lnTo>
                  <a:lnTo>
                    <a:pt x="755484" y="240030"/>
                  </a:lnTo>
                  <a:lnTo>
                    <a:pt x="760476" y="248920"/>
                  </a:lnTo>
                  <a:lnTo>
                    <a:pt x="765213" y="257810"/>
                  </a:lnTo>
                  <a:lnTo>
                    <a:pt x="769683" y="267970"/>
                  </a:lnTo>
                  <a:lnTo>
                    <a:pt x="773912" y="276860"/>
                  </a:lnTo>
                  <a:lnTo>
                    <a:pt x="795845" y="344170"/>
                  </a:lnTo>
                  <a:lnTo>
                    <a:pt x="803376" y="392430"/>
                  </a:lnTo>
                  <a:lnTo>
                    <a:pt x="804456" y="441960"/>
                  </a:lnTo>
                  <a:lnTo>
                    <a:pt x="799312" y="488950"/>
                  </a:lnTo>
                  <a:lnTo>
                    <a:pt x="788212" y="535940"/>
                  </a:lnTo>
                  <a:lnTo>
                    <a:pt x="771398" y="580390"/>
                  </a:lnTo>
                  <a:lnTo>
                    <a:pt x="749109" y="622300"/>
                  </a:lnTo>
                  <a:lnTo>
                    <a:pt x="721626" y="660400"/>
                  </a:lnTo>
                  <a:lnTo>
                    <a:pt x="689178" y="695960"/>
                  </a:lnTo>
                  <a:lnTo>
                    <a:pt x="652018" y="727710"/>
                  </a:lnTo>
                  <a:lnTo>
                    <a:pt x="610412" y="754380"/>
                  </a:lnTo>
                  <a:lnTo>
                    <a:pt x="564616" y="775970"/>
                  </a:lnTo>
                  <a:lnTo>
                    <a:pt x="567766" y="783590"/>
                  </a:lnTo>
                  <a:lnTo>
                    <a:pt x="614616" y="762000"/>
                  </a:lnTo>
                  <a:lnTo>
                    <a:pt x="657174" y="734060"/>
                  </a:lnTo>
                  <a:lnTo>
                    <a:pt x="695185" y="702310"/>
                  </a:lnTo>
                  <a:lnTo>
                    <a:pt x="728370" y="666750"/>
                  </a:lnTo>
                  <a:lnTo>
                    <a:pt x="756488" y="626110"/>
                  </a:lnTo>
                  <a:lnTo>
                    <a:pt x="779284" y="582930"/>
                  </a:lnTo>
                  <a:lnTo>
                    <a:pt x="796493" y="538480"/>
                  </a:lnTo>
                  <a:lnTo>
                    <a:pt x="807847" y="490220"/>
                  </a:lnTo>
                  <a:lnTo>
                    <a:pt x="813104" y="441960"/>
                  </a:lnTo>
                  <a:close/>
                </a:path>
                <a:path w="855344" h="5067300">
                  <a:moveTo>
                    <a:pt x="854976" y="4626597"/>
                  </a:moveTo>
                  <a:lnTo>
                    <a:pt x="850849" y="4580877"/>
                  </a:lnTo>
                  <a:lnTo>
                    <a:pt x="841781" y="4535157"/>
                  </a:lnTo>
                  <a:lnTo>
                    <a:pt x="827824" y="4491977"/>
                  </a:lnTo>
                  <a:lnTo>
                    <a:pt x="809066" y="4448797"/>
                  </a:lnTo>
                  <a:lnTo>
                    <a:pt x="785545" y="4408157"/>
                  </a:lnTo>
                  <a:lnTo>
                    <a:pt x="757339" y="4370057"/>
                  </a:lnTo>
                  <a:lnTo>
                    <a:pt x="724509" y="4334497"/>
                  </a:lnTo>
                  <a:lnTo>
                    <a:pt x="687108" y="4302747"/>
                  </a:lnTo>
                  <a:lnTo>
                    <a:pt x="668020" y="4290047"/>
                  </a:lnTo>
                  <a:lnTo>
                    <a:pt x="658253" y="4282427"/>
                  </a:lnTo>
                  <a:lnTo>
                    <a:pt x="648347" y="4277347"/>
                  </a:lnTo>
                  <a:lnTo>
                    <a:pt x="638251" y="4270997"/>
                  </a:lnTo>
                  <a:lnTo>
                    <a:pt x="627976" y="4265917"/>
                  </a:lnTo>
                  <a:lnTo>
                    <a:pt x="617524" y="4259567"/>
                  </a:lnTo>
                  <a:lnTo>
                    <a:pt x="606907" y="4254487"/>
                  </a:lnTo>
                  <a:lnTo>
                    <a:pt x="597801" y="4274807"/>
                  </a:lnTo>
                  <a:lnTo>
                    <a:pt x="627507" y="4290047"/>
                  </a:lnTo>
                  <a:lnTo>
                    <a:pt x="637146" y="4295127"/>
                  </a:lnTo>
                  <a:lnTo>
                    <a:pt x="673950" y="4320527"/>
                  </a:lnTo>
                  <a:lnTo>
                    <a:pt x="714946" y="4356087"/>
                  </a:lnTo>
                  <a:lnTo>
                    <a:pt x="750023" y="4395457"/>
                  </a:lnTo>
                  <a:lnTo>
                    <a:pt x="779106" y="4439907"/>
                  </a:lnTo>
                  <a:lnTo>
                    <a:pt x="802081" y="4485627"/>
                  </a:lnTo>
                  <a:lnTo>
                    <a:pt x="818870" y="4533887"/>
                  </a:lnTo>
                  <a:lnTo>
                    <a:pt x="829360" y="4584687"/>
                  </a:lnTo>
                  <a:lnTo>
                    <a:pt x="833488" y="4635487"/>
                  </a:lnTo>
                  <a:lnTo>
                    <a:pt x="831138" y="4686287"/>
                  </a:lnTo>
                  <a:lnTo>
                    <a:pt x="822210" y="4737087"/>
                  </a:lnTo>
                  <a:lnTo>
                    <a:pt x="806615" y="4786617"/>
                  </a:lnTo>
                  <a:lnTo>
                    <a:pt x="784275" y="4834877"/>
                  </a:lnTo>
                  <a:lnTo>
                    <a:pt x="755078" y="4880597"/>
                  </a:lnTo>
                  <a:lnTo>
                    <a:pt x="772553" y="4893297"/>
                  </a:lnTo>
                  <a:lnTo>
                    <a:pt x="799363" y="4852657"/>
                  </a:lnTo>
                  <a:lnTo>
                    <a:pt x="820864" y="4809477"/>
                  </a:lnTo>
                  <a:lnTo>
                    <a:pt x="837107" y="4765027"/>
                  </a:lnTo>
                  <a:lnTo>
                    <a:pt x="848169" y="4719307"/>
                  </a:lnTo>
                  <a:lnTo>
                    <a:pt x="854100" y="4673587"/>
                  </a:lnTo>
                  <a:lnTo>
                    <a:pt x="854976" y="4626597"/>
                  </a:lnTo>
                  <a:close/>
                </a:path>
                <a:path w="855344" h="5067300">
                  <a:moveTo>
                    <a:pt x="854976" y="3291433"/>
                  </a:moveTo>
                  <a:lnTo>
                    <a:pt x="850849" y="3245713"/>
                  </a:lnTo>
                  <a:lnTo>
                    <a:pt x="841781" y="3199993"/>
                  </a:lnTo>
                  <a:lnTo>
                    <a:pt x="827824" y="3156813"/>
                  </a:lnTo>
                  <a:lnTo>
                    <a:pt x="809066" y="3113633"/>
                  </a:lnTo>
                  <a:lnTo>
                    <a:pt x="785545" y="3072993"/>
                  </a:lnTo>
                  <a:lnTo>
                    <a:pt x="757339" y="3034893"/>
                  </a:lnTo>
                  <a:lnTo>
                    <a:pt x="724509" y="2999333"/>
                  </a:lnTo>
                  <a:lnTo>
                    <a:pt x="687108" y="2967583"/>
                  </a:lnTo>
                  <a:lnTo>
                    <a:pt x="668020" y="2954883"/>
                  </a:lnTo>
                  <a:lnTo>
                    <a:pt x="658253" y="2947263"/>
                  </a:lnTo>
                  <a:lnTo>
                    <a:pt x="648347" y="2942183"/>
                  </a:lnTo>
                  <a:lnTo>
                    <a:pt x="638251" y="2935833"/>
                  </a:lnTo>
                  <a:lnTo>
                    <a:pt x="627976" y="2930753"/>
                  </a:lnTo>
                  <a:lnTo>
                    <a:pt x="617524" y="2924403"/>
                  </a:lnTo>
                  <a:lnTo>
                    <a:pt x="606907" y="2919323"/>
                  </a:lnTo>
                  <a:lnTo>
                    <a:pt x="597801" y="2939643"/>
                  </a:lnTo>
                  <a:lnTo>
                    <a:pt x="627507" y="2954883"/>
                  </a:lnTo>
                  <a:lnTo>
                    <a:pt x="637146" y="2959963"/>
                  </a:lnTo>
                  <a:lnTo>
                    <a:pt x="673950" y="2985363"/>
                  </a:lnTo>
                  <a:lnTo>
                    <a:pt x="714946" y="3020923"/>
                  </a:lnTo>
                  <a:lnTo>
                    <a:pt x="750023" y="3060293"/>
                  </a:lnTo>
                  <a:lnTo>
                    <a:pt x="779106" y="3104743"/>
                  </a:lnTo>
                  <a:lnTo>
                    <a:pt x="802081" y="3150463"/>
                  </a:lnTo>
                  <a:lnTo>
                    <a:pt x="818870" y="3198723"/>
                  </a:lnTo>
                  <a:lnTo>
                    <a:pt x="829360" y="3249523"/>
                  </a:lnTo>
                  <a:lnTo>
                    <a:pt x="833488" y="3300323"/>
                  </a:lnTo>
                  <a:lnTo>
                    <a:pt x="831138" y="3351123"/>
                  </a:lnTo>
                  <a:lnTo>
                    <a:pt x="822210" y="3401923"/>
                  </a:lnTo>
                  <a:lnTo>
                    <a:pt x="806615" y="3451453"/>
                  </a:lnTo>
                  <a:lnTo>
                    <a:pt x="784275" y="3499713"/>
                  </a:lnTo>
                  <a:lnTo>
                    <a:pt x="755078" y="3545433"/>
                  </a:lnTo>
                  <a:lnTo>
                    <a:pt x="772553" y="3558133"/>
                  </a:lnTo>
                  <a:lnTo>
                    <a:pt x="799363" y="3517493"/>
                  </a:lnTo>
                  <a:lnTo>
                    <a:pt x="820864" y="3474313"/>
                  </a:lnTo>
                  <a:lnTo>
                    <a:pt x="837107" y="3429863"/>
                  </a:lnTo>
                  <a:lnTo>
                    <a:pt x="848169" y="3384143"/>
                  </a:lnTo>
                  <a:lnTo>
                    <a:pt x="854100" y="3338423"/>
                  </a:lnTo>
                  <a:lnTo>
                    <a:pt x="854976" y="3291433"/>
                  </a:lnTo>
                  <a:close/>
                </a:path>
                <a:path w="855344" h="5067300">
                  <a:moveTo>
                    <a:pt x="854976" y="1857857"/>
                  </a:moveTo>
                  <a:lnTo>
                    <a:pt x="850849" y="1812137"/>
                  </a:lnTo>
                  <a:lnTo>
                    <a:pt x="841781" y="1766417"/>
                  </a:lnTo>
                  <a:lnTo>
                    <a:pt x="827824" y="1723237"/>
                  </a:lnTo>
                  <a:lnTo>
                    <a:pt x="809066" y="1680057"/>
                  </a:lnTo>
                  <a:lnTo>
                    <a:pt x="785545" y="1639417"/>
                  </a:lnTo>
                  <a:lnTo>
                    <a:pt x="757339" y="1601317"/>
                  </a:lnTo>
                  <a:lnTo>
                    <a:pt x="724509" y="1565757"/>
                  </a:lnTo>
                  <a:lnTo>
                    <a:pt x="687108" y="1534007"/>
                  </a:lnTo>
                  <a:lnTo>
                    <a:pt x="668020" y="1521307"/>
                  </a:lnTo>
                  <a:lnTo>
                    <a:pt x="658253" y="1513687"/>
                  </a:lnTo>
                  <a:lnTo>
                    <a:pt x="648347" y="1508607"/>
                  </a:lnTo>
                  <a:lnTo>
                    <a:pt x="638251" y="1502257"/>
                  </a:lnTo>
                  <a:lnTo>
                    <a:pt x="627976" y="1497177"/>
                  </a:lnTo>
                  <a:lnTo>
                    <a:pt x="617524" y="1490827"/>
                  </a:lnTo>
                  <a:lnTo>
                    <a:pt x="606907" y="1485747"/>
                  </a:lnTo>
                  <a:lnTo>
                    <a:pt x="597801" y="1506067"/>
                  </a:lnTo>
                  <a:lnTo>
                    <a:pt x="627507" y="1521307"/>
                  </a:lnTo>
                  <a:lnTo>
                    <a:pt x="637146" y="1526387"/>
                  </a:lnTo>
                  <a:lnTo>
                    <a:pt x="673950" y="1551787"/>
                  </a:lnTo>
                  <a:lnTo>
                    <a:pt x="714946" y="1587347"/>
                  </a:lnTo>
                  <a:lnTo>
                    <a:pt x="750023" y="1626717"/>
                  </a:lnTo>
                  <a:lnTo>
                    <a:pt x="779106" y="1671167"/>
                  </a:lnTo>
                  <a:lnTo>
                    <a:pt x="802081" y="1716887"/>
                  </a:lnTo>
                  <a:lnTo>
                    <a:pt x="818870" y="1765147"/>
                  </a:lnTo>
                  <a:lnTo>
                    <a:pt x="829360" y="1815947"/>
                  </a:lnTo>
                  <a:lnTo>
                    <a:pt x="833488" y="1866747"/>
                  </a:lnTo>
                  <a:lnTo>
                    <a:pt x="831138" y="1917547"/>
                  </a:lnTo>
                  <a:lnTo>
                    <a:pt x="822210" y="1968347"/>
                  </a:lnTo>
                  <a:lnTo>
                    <a:pt x="806615" y="2017877"/>
                  </a:lnTo>
                  <a:lnTo>
                    <a:pt x="784275" y="2066137"/>
                  </a:lnTo>
                  <a:lnTo>
                    <a:pt x="755078" y="2111857"/>
                  </a:lnTo>
                  <a:lnTo>
                    <a:pt x="772553" y="2124557"/>
                  </a:lnTo>
                  <a:lnTo>
                    <a:pt x="799363" y="2083917"/>
                  </a:lnTo>
                  <a:lnTo>
                    <a:pt x="820864" y="2040737"/>
                  </a:lnTo>
                  <a:lnTo>
                    <a:pt x="837107" y="1996287"/>
                  </a:lnTo>
                  <a:lnTo>
                    <a:pt x="848169" y="1950567"/>
                  </a:lnTo>
                  <a:lnTo>
                    <a:pt x="854100" y="1904847"/>
                  </a:lnTo>
                  <a:lnTo>
                    <a:pt x="854976" y="1857857"/>
                  </a:lnTo>
                  <a:close/>
                </a:path>
                <a:path w="855344" h="5067300">
                  <a:moveTo>
                    <a:pt x="854976" y="410210"/>
                  </a:moveTo>
                  <a:lnTo>
                    <a:pt x="850849" y="364490"/>
                  </a:lnTo>
                  <a:lnTo>
                    <a:pt x="841781" y="318770"/>
                  </a:lnTo>
                  <a:lnTo>
                    <a:pt x="827824" y="275590"/>
                  </a:lnTo>
                  <a:lnTo>
                    <a:pt x="809066" y="232410"/>
                  </a:lnTo>
                  <a:lnTo>
                    <a:pt x="785545" y="191770"/>
                  </a:lnTo>
                  <a:lnTo>
                    <a:pt x="757339" y="153670"/>
                  </a:lnTo>
                  <a:lnTo>
                    <a:pt x="724509" y="118110"/>
                  </a:lnTo>
                  <a:lnTo>
                    <a:pt x="687108" y="86360"/>
                  </a:lnTo>
                  <a:lnTo>
                    <a:pt x="668020" y="73660"/>
                  </a:lnTo>
                  <a:lnTo>
                    <a:pt x="658253" y="66040"/>
                  </a:lnTo>
                  <a:lnTo>
                    <a:pt x="648347" y="60960"/>
                  </a:lnTo>
                  <a:lnTo>
                    <a:pt x="638251" y="54610"/>
                  </a:lnTo>
                  <a:lnTo>
                    <a:pt x="627976" y="49530"/>
                  </a:lnTo>
                  <a:lnTo>
                    <a:pt x="617524" y="43180"/>
                  </a:lnTo>
                  <a:lnTo>
                    <a:pt x="606907" y="38100"/>
                  </a:lnTo>
                  <a:lnTo>
                    <a:pt x="597801" y="58420"/>
                  </a:lnTo>
                  <a:lnTo>
                    <a:pt x="627507" y="73660"/>
                  </a:lnTo>
                  <a:lnTo>
                    <a:pt x="637146" y="78740"/>
                  </a:lnTo>
                  <a:lnTo>
                    <a:pt x="673950" y="104140"/>
                  </a:lnTo>
                  <a:lnTo>
                    <a:pt x="714946" y="139700"/>
                  </a:lnTo>
                  <a:lnTo>
                    <a:pt x="750023" y="179070"/>
                  </a:lnTo>
                  <a:lnTo>
                    <a:pt x="779106" y="223520"/>
                  </a:lnTo>
                  <a:lnTo>
                    <a:pt x="802081" y="269240"/>
                  </a:lnTo>
                  <a:lnTo>
                    <a:pt x="818870" y="317500"/>
                  </a:lnTo>
                  <a:lnTo>
                    <a:pt x="829360" y="368300"/>
                  </a:lnTo>
                  <a:lnTo>
                    <a:pt x="833488" y="419100"/>
                  </a:lnTo>
                  <a:lnTo>
                    <a:pt x="831138" y="469900"/>
                  </a:lnTo>
                  <a:lnTo>
                    <a:pt x="822210" y="520700"/>
                  </a:lnTo>
                  <a:lnTo>
                    <a:pt x="806615" y="570230"/>
                  </a:lnTo>
                  <a:lnTo>
                    <a:pt x="784275" y="618490"/>
                  </a:lnTo>
                  <a:lnTo>
                    <a:pt x="755078" y="664210"/>
                  </a:lnTo>
                  <a:lnTo>
                    <a:pt x="772553" y="676910"/>
                  </a:lnTo>
                  <a:lnTo>
                    <a:pt x="799363" y="636270"/>
                  </a:lnTo>
                  <a:lnTo>
                    <a:pt x="820864" y="593090"/>
                  </a:lnTo>
                  <a:lnTo>
                    <a:pt x="837107" y="548640"/>
                  </a:lnTo>
                  <a:lnTo>
                    <a:pt x="848169" y="502920"/>
                  </a:lnTo>
                  <a:lnTo>
                    <a:pt x="854100" y="457200"/>
                  </a:lnTo>
                  <a:lnTo>
                    <a:pt x="854976" y="410210"/>
                  </a:lnTo>
                  <a:close/>
                </a:path>
              </a:pathLst>
            </a:custGeom>
            <a:solidFill>
              <a:srgbClr val="1297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89053" y="535985"/>
            <a:ext cx="4998085" cy="1107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100" spc="-310">
                <a:solidFill>
                  <a:srgbClr val="D55685"/>
                </a:solidFill>
              </a:rPr>
              <a:t>Objectives</a:t>
            </a:r>
            <a:r>
              <a:rPr dirty="0" sz="7100" spc="-310" b="0">
                <a:solidFill>
                  <a:srgbClr val="D55685"/>
                </a:solidFill>
                <a:latin typeface="Trebuchet MS"/>
                <a:cs typeface="Trebuchet MS"/>
              </a:rPr>
              <a:t>::</a:t>
            </a:r>
            <a:endParaRPr sz="7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0173" y="3095368"/>
            <a:ext cx="8536305" cy="5047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dirty="0" sz="4900" spc="-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nh</a:t>
            </a:r>
            <a:r>
              <a:rPr dirty="0" sz="4900" spc="-18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15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75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190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4900" spc="-95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65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70" b="1">
                <a:solidFill>
                  <a:srgbClr val="204493"/>
                </a:solidFill>
                <a:latin typeface="Tahoma"/>
                <a:cs typeface="Tahoma"/>
              </a:rPr>
              <a:t>g</a:t>
            </a:r>
            <a:r>
              <a:rPr dirty="0" sz="4900" spc="-18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4900" spc="70" b="1">
                <a:solidFill>
                  <a:srgbClr val="204493"/>
                </a:solidFill>
                <a:latin typeface="Tahoma"/>
                <a:cs typeface="Tahoma"/>
              </a:rPr>
              <a:t>g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90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  <a:p>
            <a:pPr marL="12700" marR="593725" indent="38735">
              <a:lnSpc>
                <a:spcPts val="11110"/>
              </a:lnSpc>
              <a:spcBef>
                <a:spcPts val="1240"/>
              </a:spcBef>
            </a:pPr>
            <a:r>
              <a:rPr dirty="0" sz="4900" spc="-175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95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4900" spc="-60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-18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4900" spc="-114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150" b="1">
                <a:solidFill>
                  <a:srgbClr val="204493"/>
                </a:solidFill>
                <a:latin typeface="Tahoma"/>
                <a:cs typeface="Tahoma"/>
              </a:rPr>
              <a:t>z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75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320" b="1">
                <a:solidFill>
                  <a:srgbClr val="204493"/>
                </a:solidFill>
                <a:latin typeface="Tahoma"/>
                <a:cs typeface="Tahoma"/>
              </a:rPr>
              <a:t>x</a:t>
            </a:r>
            <a:r>
              <a:rPr dirty="0" sz="4900" spc="6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15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55" b="1">
                <a:solidFill>
                  <a:srgbClr val="204493"/>
                </a:solidFill>
                <a:latin typeface="Tahoma"/>
                <a:cs typeface="Tahoma"/>
              </a:rPr>
              <a:t>e  </a:t>
            </a:r>
            <a:r>
              <a:rPr dirty="0" sz="4900" spc="-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20" b="1">
                <a:solidFill>
                  <a:srgbClr val="204493"/>
                </a:solidFill>
                <a:latin typeface="Tahoma"/>
                <a:cs typeface="Tahoma"/>
              </a:rPr>
              <a:t>ff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15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36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95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4900" spc="-60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4900" spc="-114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15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8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36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75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70" b="1">
                <a:solidFill>
                  <a:srgbClr val="204493"/>
                </a:solidFill>
                <a:latin typeface="Tahoma"/>
                <a:cs typeface="Tahoma"/>
              </a:rPr>
              <a:t>v</a:t>
            </a:r>
            <a:r>
              <a:rPr dirty="0" sz="4900" spc="-18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4900" spc="-114" b="1">
                <a:solidFill>
                  <a:srgbClr val="204493"/>
                </a:solidFill>
                <a:latin typeface="Tahoma"/>
                <a:cs typeface="Tahoma"/>
              </a:rPr>
              <a:t>ll</a:t>
            </a:r>
            <a:endParaRPr sz="4900">
              <a:latin typeface="Tahoma"/>
              <a:cs typeface="Tahoma"/>
            </a:endParaRPr>
          </a:p>
          <a:p>
            <a:pPr marL="51435">
              <a:lnSpc>
                <a:spcPct val="100000"/>
              </a:lnSpc>
              <a:spcBef>
                <a:spcPts val="4320"/>
              </a:spcBef>
            </a:pPr>
            <a:r>
              <a:rPr dirty="0" sz="4900" spc="240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8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4900" spc="-275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70" b="1">
                <a:solidFill>
                  <a:srgbClr val="204493"/>
                </a:solidFill>
                <a:latin typeface="Tahoma"/>
                <a:cs typeface="Tahoma"/>
              </a:rPr>
              <a:t>v</a:t>
            </a:r>
            <a:r>
              <a:rPr dirty="0" sz="4900" spc="-8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190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4900" spc="-95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65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49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4900" spc="-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320" b="1">
                <a:solidFill>
                  <a:srgbClr val="204493"/>
                </a:solidFill>
                <a:latin typeface="Tahoma"/>
                <a:cs typeface="Tahoma"/>
              </a:rPr>
              <a:t>x</a:t>
            </a:r>
            <a:r>
              <a:rPr dirty="0" sz="4900" spc="6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27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4900" spc="-18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4900" spc="-8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4900" spc="-10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4900" spc="15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4900" spc="-8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121742"/>
            <a:ext cx="6062980" cy="1405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50" spc="90" b="1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9050" spc="-150" b="1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9050" spc="300" b="1">
                <a:solidFill>
                  <a:srgbClr val="D55685"/>
                </a:solidFill>
                <a:latin typeface="Tahoma"/>
                <a:cs typeface="Tahoma"/>
              </a:rPr>
              <a:t>c</a:t>
            </a:r>
            <a:r>
              <a:rPr dirty="0" sz="9050" spc="-175" b="1">
                <a:solidFill>
                  <a:srgbClr val="D55685"/>
                </a:solidFill>
                <a:latin typeface="Tahoma"/>
                <a:cs typeface="Tahoma"/>
              </a:rPr>
              <a:t>h</a:t>
            </a:r>
            <a:r>
              <a:rPr dirty="0" sz="9050" spc="-900" b="1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9050" spc="-235" b="1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9050" spc="-500" b="1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9050" spc="-340" b="1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9050" spc="300" b="1">
                <a:solidFill>
                  <a:srgbClr val="D55685"/>
                </a:solidFill>
                <a:latin typeface="Tahoma"/>
                <a:cs typeface="Tahoma"/>
              </a:rPr>
              <a:t>c</a:t>
            </a:r>
            <a:r>
              <a:rPr dirty="0" sz="9050" spc="-180" b="1">
                <a:solidFill>
                  <a:srgbClr val="D55685"/>
                </a:solidFill>
                <a:latin typeface="Tahoma"/>
                <a:cs typeface="Tahoma"/>
              </a:rPr>
              <a:t>k</a:t>
            </a:r>
            <a:endParaRPr sz="90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81031" y="2539273"/>
            <a:ext cx="2381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>
                <a:solidFill>
                  <a:srgbClr val="D55685"/>
                </a:solidFill>
                <a:latin typeface="Sitka Small"/>
                <a:cs typeface="Sitka Small"/>
              </a:rPr>
              <a:t>1</a:t>
            </a:r>
            <a:endParaRPr sz="3200">
              <a:latin typeface="Sitka Small"/>
              <a:cs typeface="Sitka Smal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2576" y="3845173"/>
            <a:ext cx="2749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D55685"/>
                </a:solidFill>
                <a:latin typeface="Sitka Small"/>
                <a:cs typeface="Sitka Small"/>
              </a:rPr>
              <a:t>2</a:t>
            </a:r>
            <a:endParaRPr sz="3200">
              <a:latin typeface="Sitka Small"/>
              <a:cs typeface="Sitka Smal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4065" y="5078340"/>
            <a:ext cx="2717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>
                <a:solidFill>
                  <a:srgbClr val="D55685"/>
                </a:solidFill>
                <a:latin typeface="Sitka Small"/>
                <a:cs typeface="Sitka Small"/>
              </a:rPr>
              <a:t>3</a:t>
            </a:r>
            <a:endParaRPr sz="3200">
              <a:latin typeface="Sitka Small"/>
              <a:cs typeface="Sitka Smal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3647" y="6405226"/>
            <a:ext cx="2927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">
                <a:solidFill>
                  <a:srgbClr val="D55685"/>
                </a:solidFill>
                <a:latin typeface="Sitka Small"/>
                <a:cs typeface="Sitka Small"/>
              </a:rPr>
              <a:t>4</a:t>
            </a:r>
            <a:endParaRPr sz="3200">
              <a:latin typeface="Sitka Small"/>
              <a:cs typeface="Sitka Smal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1832" y="7636056"/>
            <a:ext cx="2762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5">
                <a:solidFill>
                  <a:srgbClr val="D55685"/>
                </a:solidFill>
                <a:latin typeface="Sitka Small"/>
                <a:cs typeface="Sitka Small"/>
              </a:rPr>
              <a:t>5</a:t>
            </a:r>
            <a:endParaRPr sz="3200">
              <a:latin typeface="Sitka Small"/>
              <a:cs typeface="Sitka Smal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8873" y="2220186"/>
            <a:ext cx="54521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500" spc="-50" b="1">
                <a:solidFill>
                  <a:srgbClr val="204493"/>
                </a:solidFill>
                <a:latin typeface="Tahoma"/>
                <a:cs typeface="Tahoma"/>
              </a:rPr>
              <a:t>v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500" spc="-20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500" spc="-19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45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50" b="1">
                <a:solidFill>
                  <a:srgbClr val="204493"/>
                </a:solidFill>
                <a:latin typeface="Tahoma"/>
                <a:cs typeface="Tahoma"/>
              </a:rPr>
              <a:t>v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85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3500" spc="-45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3500" spc="4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3500" spc="-140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500" spc="-195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30" b="1">
                <a:solidFill>
                  <a:srgbClr val="204493"/>
                </a:solidFill>
                <a:latin typeface="Tahoma"/>
                <a:cs typeface="Tahoma"/>
              </a:rPr>
              <a:t>b</a:t>
            </a:r>
            <a:r>
              <a:rPr dirty="0" sz="3500" spc="-40" b="1">
                <a:solidFill>
                  <a:srgbClr val="204493"/>
                </a:solidFill>
                <a:latin typeface="Tahoma"/>
                <a:cs typeface="Tahoma"/>
              </a:rPr>
              <a:t>y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-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500" spc="-130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99999" y="2710784"/>
            <a:ext cx="4792345" cy="1349375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algn="ctr" marR="474980">
              <a:lnSpc>
                <a:spcPct val="100000"/>
              </a:lnSpc>
              <a:spcBef>
                <a:spcPts val="1110"/>
              </a:spcBef>
            </a:pPr>
            <a:r>
              <a:rPr dirty="0" sz="3500" spc="-90" b="1">
                <a:solidFill>
                  <a:srgbClr val="204493"/>
                </a:solidFill>
                <a:latin typeface="Tahoma"/>
                <a:cs typeface="Tahoma"/>
              </a:rPr>
              <a:t>tools</a:t>
            </a:r>
            <a:endParaRPr sz="3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3500" spc="-150" b="1">
                <a:solidFill>
                  <a:srgbClr val="204493"/>
                </a:solidFill>
                <a:latin typeface="Tahoma"/>
                <a:cs typeface="Tahoma"/>
              </a:rPr>
              <a:t>W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30" b="1">
                <a:solidFill>
                  <a:srgbClr val="204493"/>
                </a:solidFill>
                <a:latin typeface="Tahoma"/>
                <a:cs typeface="Tahoma"/>
              </a:rPr>
              <a:t>b</a:t>
            </a:r>
            <a:r>
              <a:rPr dirty="0" sz="35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500" spc="-20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500" spc="-6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35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190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-67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5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500" spc="-20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195" b="1">
                <a:solidFill>
                  <a:srgbClr val="204493"/>
                </a:solidFill>
                <a:latin typeface="Tahoma"/>
                <a:cs typeface="Tahoma"/>
              </a:rPr>
              <a:t>r</a:t>
            </a:r>
            <a:r>
              <a:rPr dirty="0" sz="3500" spc="-165" b="1">
                <a:solidFill>
                  <a:srgbClr val="204493"/>
                </a:solidFill>
                <a:latin typeface="Tahoma"/>
                <a:cs typeface="Tahoma"/>
              </a:rPr>
              <a:t>f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500" spc="110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3500" spc="-6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5941" y="4018611"/>
            <a:ext cx="4937760" cy="129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30350">
              <a:lnSpc>
                <a:spcPct val="119000"/>
              </a:lnSpc>
              <a:spcBef>
                <a:spcPts val="100"/>
              </a:spcBef>
            </a:pPr>
            <a:r>
              <a:rPr dirty="0" sz="3500" spc="-325" b="1">
                <a:solidFill>
                  <a:srgbClr val="204493"/>
                </a:solidFill>
                <a:latin typeface="Tahoma"/>
                <a:cs typeface="Tahoma"/>
              </a:rPr>
              <a:t>(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3500" spc="-67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500" spc="-325" b="1">
                <a:solidFill>
                  <a:srgbClr val="204493"/>
                </a:solidFill>
                <a:latin typeface="Tahoma"/>
                <a:cs typeface="Tahoma"/>
              </a:rPr>
              <a:t>)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-100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500" spc="45" b="1">
                <a:solidFill>
                  <a:srgbClr val="204493"/>
                </a:solidFill>
                <a:latin typeface="Tahoma"/>
                <a:cs typeface="Tahoma"/>
              </a:rPr>
              <a:t>g</a:t>
            </a:r>
            <a:r>
              <a:rPr dirty="0" sz="3500" spc="-45" b="1">
                <a:solidFill>
                  <a:srgbClr val="204493"/>
                </a:solidFill>
                <a:latin typeface="Tahoma"/>
                <a:cs typeface="Tahoma"/>
              </a:rPr>
              <a:t>n  </a:t>
            </a:r>
            <a:r>
              <a:rPr dirty="0" sz="3500" spc="-150" b="1">
                <a:solidFill>
                  <a:srgbClr val="204493"/>
                </a:solidFill>
                <a:latin typeface="Tahoma"/>
                <a:cs typeface="Tahoma"/>
              </a:rPr>
              <a:t>W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30" b="1">
                <a:solidFill>
                  <a:srgbClr val="204493"/>
                </a:solidFill>
                <a:latin typeface="Tahoma"/>
                <a:cs typeface="Tahoma"/>
              </a:rPr>
              <a:t>b</a:t>
            </a:r>
            <a:r>
              <a:rPr dirty="0" sz="35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5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500" spc="-20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500" spc="-60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35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500" spc="45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50" b="1">
                <a:solidFill>
                  <a:srgbClr val="204493"/>
                </a:solidFill>
                <a:latin typeface="Tahoma"/>
                <a:cs typeface="Tahoma"/>
              </a:rPr>
              <a:t>v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85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45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3500" spc="4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3500" spc="-140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35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5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500" spc="-195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92852" y="5239708"/>
            <a:ext cx="5215255" cy="1385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13410">
              <a:lnSpc>
                <a:spcPct val="124000"/>
              </a:lnSpc>
              <a:spcBef>
                <a:spcPts val="95"/>
              </a:spcBef>
            </a:pPr>
            <a:r>
              <a:rPr dirty="0" sz="3600" spc="-85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36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6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6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600" spc="55" b="1">
                <a:solidFill>
                  <a:srgbClr val="204493"/>
                </a:solidFill>
                <a:latin typeface="Tahoma"/>
                <a:cs typeface="Tahoma"/>
              </a:rPr>
              <a:t>g</a:t>
            </a:r>
            <a:r>
              <a:rPr dirty="0" sz="3600" spc="-36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600" spc="-50" b="1">
                <a:solidFill>
                  <a:srgbClr val="204493"/>
                </a:solidFill>
                <a:latin typeface="Tahoma"/>
                <a:cs typeface="Tahoma"/>
              </a:rPr>
              <a:t>H</a:t>
            </a:r>
            <a:r>
              <a:rPr dirty="0" sz="3600" spc="3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600" spc="5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3600" spc="105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3600" spc="-250" b="1">
                <a:solidFill>
                  <a:srgbClr val="204493"/>
                </a:solidFill>
                <a:latin typeface="Tahoma"/>
                <a:cs typeface="Tahoma"/>
              </a:rPr>
              <a:t>,</a:t>
            </a:r>
            <a:r>
              <a:rPr dirty="0" sz="3600" spc="17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3600" spc="-100" b="1">
                <a:solidFill>
                  <a:srgbClr val="204493"/>
                </a:solidFill>
                <a:latin typeface="Tahoma"/>
                <a:cs typeface="Tahoma"/>
              </a:rPr>
              <a:t>SS</a:t>
            </a:r>
            <a:r>
              <a:rPr dirty="0" sz="3600" spc="-250" b="1">
                <a:solidFill>
                  <a:srgbClr val="204493"/>
                </a:solidFill>
                <a:latin typeface="Tahoma"/>
                <a:cs typeface="Tahoma"/>
              </a:rPr>
              <a:t>,</a:t>
            </a:r>
            <a:r>
              <a:rPr dirty="0" sz="3600" spc="335" b="1">
                <a:solidFill>
                  <a:srgbClr val="204493"/>
                </a:solidFill>
                <a:latin typeface="Tahoma"/>
                <a:cs typeface="Tahoma"/>
              </a:rPr>
              <a:t>J</a:t>
            </a:r>
            <a:r>
              <a:rPr dirty="0" sz="3600" spc="-60" b="1">
                <a:solidFill>
                  <a:srgbClr val="204493"/>
                </a:solidFill>
                <a:latin typeface="Tahoma"/>
                <a:cs typeface="Tahoma"/>
              </a:rPr>
              <a:t>S  </a:t>
            </a:r>
            <a:r>
              <a:rPr dirty="0" sz="3600" spc="175" b="1">
                <a:solidFill>
                  <a:srgbClr val="204493"/>
                </a:solidFill>
                <a:latin typeface="Tahoma"/>
                <a:cs typeface="Tahoma"/>
              </a:rPr>
              <a:t>C</a:t>
            </a:r>
            <a:r>
              <a:rPr dirty="0" sz="3600" spc="-75" b="1">
                <a:solidFill>
                  <a:srgbClr val="204493"/>
                </a:solidFill>
                <a:latin typeface="Tahoma"/>
                <a:cs typeface="Tahoma"/>
              </a:rPr>
              <a:t>h</a:t>
            </a:r>
            <a:r>
              <a:rPr dirty="0" sz="3600" spc="-140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600" spc="-204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600" spc="35" b="1">
                <a:solidFill>
                  <a:srgbClr val="204493"/>
                </a:solidFill>
                <a:latin typeface="Tahoma"/>
                <a:cs typeface="Tahoma"/>
              </a:rPr>
              <a:t>b</a:t>
            </a:r>
            <a:r>
              <a:rPr dirty="0" sz="3600" spc="-50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3600" spc="-200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600" spc="-36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600" spc="-69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600" spc="-145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3600" spc="4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3600" spc="-90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36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600" spc="-145" b="1">
                <a:solidFill>
                  <a:srgbClr val="204493"/>
                </a:solidFill>
                <a:latin typeface="Tahoma"/>
                <a:cs typeface="Tahoma"/>
              </a:rPr>
              <a:t>m</a:t>
            </a:r>
            <a:r>
              <a:rPr dirty="0" sz="3600" spc="-6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r>
              <a:rPr dirty="0" sz="36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600" spc="-204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600" spc="-140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3600" spc="-204" b="1">
                <a:solidFill>
                  <a:srgbClr val="204493"/>
                </a:solidFill>
                <a:latin typeface="Tahoma"/>
                <a:cs typeface="Tahoma"/>
              </a:rPr>
              <a:t>t</a:t>
            </a:r>
            <a:r>
              <a:rPr dirty="0" sz="36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600" spc="-50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3600" spc="-70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84258" y="6599877"/>
            <a:ext cx="2232660" cy="130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890" marR="5080" indent="-377825">
              <a:lnSpc>
                <a:spcPct val="116300"/>
              </a:lnSpc>
              <a:spcBef>
                <a:spcPts val="100"/>
              </a:spcBef>
            </a:pPr>
            <a:r>
              <a:rPr dirty="0" sz="3600" spc="-85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r>
              <a:rPr dirty="0" sz="3600" spc="-70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3600" spc="-135" b="1">
                <a:solidFill>
                  <a:srgbClr val="204493"/>
                </a:solidFill>
                <a:latin typeface="Tahoma"/>
                <a:cs typeface="Tahoma"/>
              </a:rPr>
              <a:t>i</a:t>
            </a:r>
            <a:r>
              <a:rPr dirty="0" sz="3600" spc="-7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600" spc="55" b="1">
                <a:solidFill>
                  <a:srgbClr val="204493"/>
                </a:solidFill>
                <a:latin typeface="Tahoma"/>
                <a:cs typeface="Tahoma"/>
              </a:rPr>
              <a:t>g</a:t>
            </a:r>
            <a:r>
              <a:rPr dirty="0" sz="3600" spc="-360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3600" spc="-45" b="1">
                <a:solidFill>
                  <a:srgbClr val="204493"/>
                </a:solidFill>
                <a:latin typeface="Tahoma"/>
                <a:cs typeface="Tahoma"/>
              </a:rPr>
              <a:t>N</a:t>
            </a:r>
            <a:r>
              <a:rPr dirty="0" sz="3600" spc="105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3600" spc="-80" b="1">
                <a:solidFill>
                  <a:srgbClr val="204493"/>
                </a:solidFill>
                <a:latin typeface="Tahoma"/>
                <a:cs typeface="Tahoma"/>
              </a:rPr>
              <a:t>P  </a:t>
            </a:r>
            <a:r>
              <a:rPr dirty="0" sz="3600" spc="-65" b="1">
                <a:solidFill>
                  <a:srgbClr val="204493"/>
                </a:solidFill>
                <a:latin typeface="Tahoma"/>
                <a:cs typeface="Tahoma"/>
              </a:rPr>
              <a:t>Figma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08771" y="61942"/>
            <a:ext cx="12379325" cy="4887595"/>
            <a:chOff x="5908771" y="61942"/>
            <a:chExt cx="12379325" cy="4887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8771" y="61942"/>
              <a:ext cx="6410324" cy="2571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1115" y="1243866"/>
              <a:ext cx="9186884" cy="37052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13586460" cy="10287000"/>
            <a:chOff x="0" y="0"/>
            <a:chExt cx="1358646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3799204" cy="3848100"/>
            </a:xfrm>
            <a:custGeom>
              <a:avLst/>
              <a:gdLst/>
              <a:ahLst/>
              <a:cxnLst/>
              <a:rect l="l" t="t" r="r" b="b"/>
              <a:pathLst>
                <a:path w="3799204" h="3848100">
                  <a:moveTo>
                    <a:pt x="1315705" y="3568700"/>
                  </a:moveTo>
                  <a:lnTo>
                    <a:pt x="704150" y="3568700"/>
                  </a:lnTo>
                  <a:lnTo>
                    <a:pt x="651720" y="3556000"/>
                  </a:lnTo>
                  <a:lnTo>
                    <a:pt x="599481" y="3556000"/>
                  </a:lnTo>
                  <a:lnTo>
                    <a:pt x="547438" y="3543300"/>
                  </a:lnTo>
                  <a:lnTo>
                    <a:pt x="222111" y="3454400"/>
                  </a:lnTo>
                  <a:lnTo>
                    <a:pt x="177223" y="3429000"/>
                  </a:lnTo>
                  <a:lnTo>
                    <a:pt x="132744" y="3416300"/>
                  </a:lnTo>
                  <a:lnTo>
                    <a:pt x="1819" y="3340100"/>
                  </a:lnTo>
                  <a:lnTo>
                    <a:pt x="0" y="3340100"/>
                  </a:lnTo>
                  <a:lnTo>
                    <a:pt x="0" y="0"/>
                  </a:lnTo>
                  <a:lnTo>
                    <a:pt x="3185063" y="0"/>
                  </a:lnTo>
                  <a:lnTo>
                    <a:pt x="3199510" y="12700"/>
                  </a:lnTo>
                  <a:lnTo>
                    <a:pt x="3231599" y="50800"/>
                  </a:lnTo>
                  <a:lnTo>
                    <a:pt x="3262730" y="88900"/>
                  </a:lnTo>
                  <a:lnTo>
                    <a:pt x="3292923" y="139700"/>
                  </a:lnTo>
                  <a:lnTo>
                    <a:pt x="3322199" y="177800"/>
                  </a:lnTo>
                  <a:lnTo>
                    <a:pt x="3350578" y="228600"/>
                  </a:lnTo>
                  <a:lnTo>
                    <a:pt x="3378082" y="266700"/>
                  </a:lnTo>
                  <a:lnTo>
                    <a:pt x="3404732" y="317500"/>
                  </a:lnTo>
                  <a:lnTo>
                    <a:pt x="3430547" y="355600"/>
                  </a:lnTo>
                  <a:lnTo>
                    <a:pt x="3455549" y="406400"/>
                  </a:lnTo>
                  <a:lnTo>
                    <a:pt x="3478751" y="444500"/>
                  </a:lnTo>
                  <a:lnTo>
                    <a:pt x="3500737" y="495300"/>
                  </a:lnTo>
                  <a:lnTo>
                    <a:pt x="3521546" y="546100"/>
                  </a:lnTo>
                  <a:lnTo>
                    <a:pt x="3541213" y="584200"/>
                  </a:lnTo>
                  <a:lnTo>
                    <a:pt x="3559775" y="635000"/>
                  </a:lnTo>
                  <a:lnTo>
                    <a:pt x="3577270" y="685800"/>
                  </a:lnTo>
                  <a:lnTo>
                    <a:pt x="3593735" y="723900"/>
                  </a:lnTo>
                  <a:lnTo>
                    <a:pt x="3609205" y="774700"/>
                  </a:lnTo>
                  <a:lnTo>
                    <a:pt x="3623719" y="825500"/>
                  </a:lnTo>
                  <a:lnTo>
                    <a:pt x="3638138" y="876300"/>
                  </a:lnTo>
                  <a:lnTo>
                    <a:pt x="3651393" y="927100"/>
                  </a:lnTo>
                  <a:lnTo>
                    <a:pt x="3663412" y="977900"/>
                  </a:lnTo>
                  <a:lnTo>
                    <a:pt x="3674122" y="1028700"/>
                  </a:lnTo>
                  <a:lnTo>
                    <a:pt x="3683453" y="1092200"/>
                  </a:lnTo>
                  <a:lnTo>
                    <a:pt x="3691332" y="1143000"/>
                  </a:lnTo>
                  <a:lnTo>
                    <a:pt x="3766626" y="1143000"/>
                  </a:lnTo>
                  <a:lnTo>
                    <a:pt x="3764535" y="1155700"/>
                  </a:lnTo>
                  <a:lnTo>
                    <a:pt x="3755153" y="1206500"/>
                  </a:lnTo>
                  <a:lnTo>
                    <a:pt x="3744808" y="1257300"/>
                  </a:lnTo>
                  <a:lnTo>
                    <a:pt x="3733558" y="1308100"/>
                  </a:lnTo>
                  <a:lnTo>
                    <a:pt x="3721459" y="1358900"/>
                  </a:lnTo>
                  <a:lnTo>
                    <a:pt x="3717495" y="1384300"/>
                  </a:lnTo>
                  <a:lnTo>
                    <a:pt x="3714495" y="1397000"/>
                  </a:lnTo>
                  <a:lnTo>
                    <a:pt x="3712735" y="1409700"/>
                  </a:lnTo>
                  <a:lnTo>
                    <a:pt x="3712490" y="1435100"/>
                  </a:lnTo>
                  <a:lnTo>
                    <a:pt x="3713405" y="1485900"/>
                  </a:lnTo>
                  <a:lnTo>
                    <a:pt x="3713090" y="1536700"/>
                  </a:lnTo>
                  <a:lnTo>
                    <a:pt x="3711558" y="1587500"/>
                  </a:lnTo>
                  <a:lnTo>
                    <a:pt x="3708826" y="1625600"/>
                  </a:lnTo>
                  <a:lnTo>
                    <a:pt x="3707847" y="1638300"/>
                  </a:lnTo>
                  <a:lnTo>
                    <a:pt x="3636425" y="1638300"/>
                  </a:lnTo>
                  <a:lnTo>
                    <a:pt x="3628623" y="1651000"/>
                  </a:lnTo>
                  <a:lnTo>
                    <a:pt x="3626996" y="1663700"/>
                  </a:lnTo>
                  <a:lnTo>
                    <a:pt x="3608754" y="1714500"/>
                  </a:lnTo>
                  <a:lnTo>
                    <a:pt x="3589663" y="1752600"/>
                  </a:lnTo>
                  <a:lnTo>
                    <a:pt x="3569710" y="1803400"/>
                  </a:lnTo>
                  <a:lnTo>
                    <a:pt x="3548881" y="1854200"/>
                  </a:lnTo>
                  <a:lnTo>
                    <a:pt x="3527160" y="1892300"/>
                  </a:lnTo>
                  <a:lnTo>
                    <a:pt x="3504534" y="1943100"/>
                  </a:lnTo>
                  <a:lnTo>
                    <a:pt x="3481789" y="1981200"/>
                  </a:lnTo>
                  <a:lnTo>
                    <a:pt x="3458425" y="2032000"/>
                  </a:lnTo>
                  <a:lnTo>
                    <a:pt x="3434433" y="2070100"/>
                  </a:lnTo>
                  <a:lnTo>
                    <a:pt x="3409808" y="2108200"/>
                  </a:lnTo>
                  <a:lnTo>
                    <a:pt x="3384543" y="2159000"/>
                  </a:lnTo>
                  <a:lnTo>
                    <a:pt x="3358632" y="2197100"/>
                  </a:lnTo>
                  <a:lnTo>
                    <a:pt x="3332070" y="2235200"/>
                  </a:lnTo>
                  <a:lnTo>
                    <a:pt x="3304849" y="2273300"/>
                  </a:lnTo>
                  <a:lnTo>
                    <a:pt x="3276963" y="2324100"/>
                  </a:lnTo>
                  <a:lnTo>
                    <a:pt x="3248407" y="2362200"/>
                  </a:lnTo>
                  <a:lnTo>
                    <a:pt x="3219173" y="2400300"/>
                  </a:lnTo>
                  <a:lnTo>
                    <a:pt x="3189256" y="2438400"/>
                  </a:lnTo>
                  <a:lnTo>
                    <a:pt x="3158649" y="2476500"/>
                  </a:lnTo>
                  <a:lnTo>
                    <a:pt x="3125707" y="2514600"/>
                  </a:lnTo>
                  <a:lnTo>
                    <a:pt x="3092184" y="2552700"/>
                  </a:lnTo>
                  <a:lnTo>
                    <a:pt x="3058077" y="2590800"/>
                  </a:lnTo>
                  <a:lnTo>
                    <a:pt x="3023380" y="2628900"/>
                  </a:lnTo>
                  <a:lnTo>
                    <a:pt x="2988092" y="2667000"/>
                  </a:lnTo>
                  <a:lnTo>
                    <a:pt x="2952208" y="2705100"/>
                  </a:lnTo>
                  <a:lnTo>
                    <a:pt x="2915724" y="2743200"/>
                  </a:lnTo>
                  <a:lnTo>
                    <a:pt x="2878638" y="2781300"/>
                  </a:lnTo>
                  <a:lnTo>
                    <a:pt x="2840945" y="2819400"/>
                  </a:lnTo>
                  <a:lnTo>
                    <a:pt x="2802642" y="2857500"/>
                  </a:lnTo>
                  <a:lnTo>
                    <a:pt x="2763725" y="2882900"/>
                  </a:lnTo>
                  <a:lnTo>
                    <a:pt x="2724190" y="2921000"/>
                  </a:lnTo>
                  <a:lnTo>
                    <a:pt x="2684035" y="2946400"/>
                  </a:lnTo>
                  <a:lnTo>
                    <a:pt x="2643826" y="2984500"/>
                  </a:lnTo>
                  <a:lnTo>
                    <a:pt x="2603166" y="3009900"/>
                  </a:lnTo>
                  <a:lnTo>
                    <a:pt x="2562052" y="3048000"/>
                  </a:lnTo>
                  <a:lnTo>
                    <a:pt x="2478461" y="3098800"/>
                  </a:lnTo>
                  <a:lnTo>
                    <a:pt x="2435981" y="3136900"/>
                  </a:lnTo>
                  <a:lnTo>
                    <a:pt x="2305781" y="3213100"/>
                  </a:lnTo>
                  <a:lnTo>
                    <a:pt x="2171414" y="3289300"/>
                  </a:lnTo>
                  <a:lnTo>
                    <a:pt x="2125693" y="3314700"/>
                  </a:lnTo>
                  <a:lnTo>
                    <a:pt x="2079503" y="3327400"/>
                  </a:lnTo>
                  <a:lnTo>
                    <a:pt x="1985711" y="3378200"/>
                  </a:lnTo>
                  <a:lnTo>
                    <a:pt x="1938997" y="3390900"/>
                  </a:lnTo>
                  <a:lnTo>
                    <a:pt x="1892118" y="3416300"/>
                  </a:lnTo>
                  <a:lnTo>
                    <a:pt x="1797855" y="3441700"/>
                  </a:lnTo>
                  <a:lnTo>
                    <a:pt x="1750465" y="3467100"/>
                  </a:lnTo>
                  <a:lnTo>
                    <a:pt x="1462335" y="3543300"/>
                  </a:lnTo>
                  <a:lnTo>
                    <a:pt x="1413655" y="3543300"/>
                  </a:lnTo>
                  <a:lnTo>
                    <a:pt x="1315705" y="3568700"/>
                  </a:lnTo>
                  <a:close/>
                </a:path>
                <a:path w="3799204" h="3848100">
                  <a:moveTo>
                    <a:pt x="3766626" y="1143000"/>
                  </a:moveTo>
                  <a:lnTo>
                    <a:pt x="3700876" y="1143000"/>
                  </a:lnTo>
                  <a:lnTo>
                    <a:pt x="3705187" y="1117600"/>
                  </a:lnTo>
                  <a:lnTo>
                    <a:pt x="3709536" y="1079500"/>
                  </a:lnTo>
                  <a:lnTo>
                    <a:pt x="3713853" y="1054100"/>
                  </a:lnTo>
                  <a:lnTo>
                    <a:pt x="3718067" y="1016000"/>
                  </a:lnTo>
                  <a:lnTo>
                    <a:pt x="3724090" y="965200"/>
                  </a:lnTo>
                  <a:lnTo>
                    <a:pt x="3728662" y="914400"/>
                  </a:lnTo>
                  <a:lnTo>
                    <a:pt x="3731846" y="850900"/>
                  </a:lnTo>
                  <a:lnTo>
                    <a:pt x="3733705" y="800100"/>
                  </a:lnTo>
                  <a:lnTo>
                    <a:pt x="3734303" y="749300"/>
                  </a:lnTo>
                  <a:lnTo>
                    <a:pt x="3733703" y="698500"/>
                  </a:lnTo>
                  <a:lnTo>
                    <a:pt x="3731969" y="635000"/>
                  </a:lnTo>
                  <a:lnTo>
                    <a:pt x="3729163" y="584200"/>
                  </a:lnTo>
                  <a:lnTo>
                    <a:pt x="3725506" y="533400"/>
                  </a:lnTo>
                  <a:lnTo>
                    <a:pt x="3720635" y="482600"/>
                  </a:lnTo>
                  <a:lnTo>
                    <a:pt x="3714559" y="444500"/>
                  </a:lnTo>
                  <a:lnTo>
                    <a:pt x="3707287" y="393700"/>
                  </a:lnTo>
                  <a:lnTo>
                    <a:pt x="3698826" y="342900"/>
                  </a:lnTo>
                  <a:lnTo>
                    <a:pt x="3689185" y="292100"/>
                  </a:lnTo>
                  <a:lnTo>
                    <a:pt x="3678374" y="241300"/>
                  </a:lnTo>
                  <a:lnTo>
                    <a:pt x="3666399" y="203200"/>
                  </a:lnTo>
                  <a:lnTo>
                    <a:pt x="3653271" y="152400"/>
                  </a:lnTo>
                  <a:lnTo>
                    <a:pt x="3638933" y="101600"/>
                  </a:lnTo>
                  <a:lnTo>
                    <a:pt x="3623492" y="63500"/>
                  </a:lnTo>
                  <a:lnTo>
                    <a:pt x="3606939" y="12700"/>
                  </a:lnTo>
                  <a:lnTo>
                    <a:pt x="3600335" y="0"/>
                  </a:lnTo>
                  <a:lnTo>
                    <a:pt x="3670040" y="0"/>
                  </a:lnTo>
                  <a:lnTo>
                    <a:pt x="3680995" y="25400"/>
                  </a:lnTo>
                  <a:lnTo>
                    <a:pt x="3697260" y="76200"/>
                  </a:lnTo>
                  <a:lnTo>
                    <a:pt x="3712267" y="114300"/>
                  </a:lnTo>
                  <a:lnTo>
                    <a:pt x="3726049" y="165100"/>
                  </a:lnTo>
                  <a:lnTo>
                    <a:pt x="3738634" y="215900"/>
                  </a:lnTo>
                  <a:lnTo>
                    <a:pt x="3750055" y="266700"/>
                  </a:lnTo>
                  <a:lnTo>
                    <a:pt x="3760341" y="317500"/>
                  </a:lnTo>
                  <a:lnTo>
                    <a:pt x="3769524" y="368300"/>
                  </a:lnTo>
                  <a:lnTo>
                    <a:pt x="3778140" y="419100"/>
                  </a:lnTo>
                  <a:lnTo>
                    <a:pt x="3785435" y="469900"/>
                  </a:lnTo>
                  <a:lnTo>
                    <a:pt x="3791298" y="533400"/>
                  </a:lnTo>
                  <a:lnTo>
                    <a:pt x="3795618" y="584200"/>
                  </a:lnTo>
                  <a:lnTo>
                    <a:pt x="3798284" y="635000"/>
                  </a:lnTo>
                  <a:lnTo>
                    <a:pt x="3799186" y="685800"/>
                  </a:lnTo>
                  <a:lnTo>
                    <a:pt x="3798214" y="736600"/>
                  </a:lnTo>
                  <a:lnTo>
                    <a:pt x="3798553" y="787400"/>
                  </a:lnTo>
                  <a:lnTo>
                    <a:pt x="3797479" y="838200"/>
                  </a:lnTo>
                  <a:lnTo>
                    <a:pt x="3795050" y="901700"/>
                  </a:lnTo>
                  <a:lnTo>
                    <a:pt x="3791321" y="952500"/>
                  </a:lnTo>
                  <a:lnTo>
                    <a:pt x="3786349" y="1003300"/>
                  </a:lnTo>
                  <a:lnTo>
                    <a:pt x="3780190" y="1054100"/>
                  </a:lnTo>
                  <a:lnTo>
                    <a:pt x="3772900" y="1104900"/>
                  </a:lnTo>
                  <a:lnTo>
                    <a:pt x="3766626" y="1143000"/>
                  </a:lnTo>
                  <a:close/>
                </a:path>
                <a:path w="3799204" h="3848100">
                  <a:moveTo>
                    <a:pt x="1802810" y="3784600"/>
                  </a:moveTo>
                  <a:lnTo>
                    <a:pt x="1420521" y="3784600"/>
                  </a:lnTo>
                  <a:lnTo>
                    <a:pt x="1467459" y="3771900"/>
                  </a:lnTo>
                  <a:lnTo>
                    <a:pt x="1517891" y="3771900"/>
                  </a:lnTo>
                  <a:lnTo>
                    <a:pt x="1568166" y="3759200"/>
                  </a:lnTo>
                  <a:lnTo>
                    <a:pt x="1618281" y="3759200"/>
                  </a:lnTo>
                  <a:lnTo>
                    <a:pt x="1668233" y="3746500"/>
                  </a:lnTo>
                  <a:lnTo>
                    <a:pt x="1718019" y="3746500"/>
                  </a:lnTo>
                  <a:lnTo>
                    <a:pt x="1969299" y="3683000"/>
                  </a:lnTo>
                  <a:lnTo>
                    <a:pt x="2018736" y="3657600"/>
                  </a:lnTo>
                  <a:lnTo>
                    <a:pt x="2116426" y="3632200"/>
                  </a:lnTo>
                  <a:lnTo>
                    <a:pt x="2212525" y="3581400"/>
                  </a:lnTo>
                  <a:lnTo>
                    <a:pt x="2259973" y="3568700"/>
                  </a:lnTo>
                  <a:lnTo>
                    <a:pt x="2307019" y="3543300"/>
                  </a:lnTo>
                  <a:lnTo>
                    <a:pt x="2491142" y="3441700"/>
                  </a:lnTo>
                  <a:lnTo>
                    <a:pt x="2533573" y="3416300"/>
                  </a:lnTo>
                  <a:lnTo>
                    <a:pt x="2616598" y="3365500"/>
                  </a:lnTo>
                  <a:lnTo>
                    <a:pt x="2697149" y="3314700"/>
                  </a:lnTo>
                  <a:lnTo>
                    <a:pt x="2736489" y="3276600"/>
                  </a:lnTo>
                  <a:lnTo>
                    <a:pt x="2775202" y="3251200"/>
                  </a:lnTo>
                  <a:lnTo>
                    <a:pt x="2813282" y="3225800"/>
                  </a:lnTo>
                  <a:lnTo>
                    <a:pt x="2850729" y="3187700"/>
                  </a:lnTo>
                  <a:lnTo>
                    <a:pt x="2887537" y="3149600"/>
                  </a:lnTo>
                  <a:lnTo>
                    <a:pt x="2923704" y="3124200"/>
                  </a:lnTo>
                  <a:lnTo>
                    <a:pt x="2959226" y="3086100"/>
                  </a:lnTo>
                  <a:lnTo>
                    <a:pt x="2994101" y="3048000"/>
                  </a:lnTo>
                  <a:lnTo>
                    <a:pt x="3029817" y="3009900"/>
                  </a:lnTo>
                  <a:lnTo>
                    <a:pt x="3064657" y="2971800"/>
                  </a:lnTo>
                  <a:lnTo>
                    <a:pt x="3098629" y="2933700"/>
                  </a:lnTo>
                  <a:lnTo>
                    <a:pt x="3131742" y="2895600"/>
                  </a:lnTo>
                  <a:lnTo>
                    <a:pt x="3164003" y="2857500"/>
                  </a:lnTo>
                  <a:lnTo>
                    <a:pt x="3195420" y="2819400"/>
                  </a:lnTo>
                  <a:lnTo>
                    <a:pt x="3226002" y="2768600"/>
                  </a:lnTo>
                  <a:lnTo>
                    <a:pt x="3255757" y="2730500"/>
                  </a:lnTo>
                  <a:lnTo>
                    <a:pt x="3284355" y="2692400"/>
                  </a:lnTo>
                  <a:lnTo>
                    <a:pt x="3311860" y="2641600"/>
                  </a:lnTo>
                  <a:lnTo>
                    <a:pt x="3338283" y="2603500"/>
                  </a:lnTo>
                  <a:lnTo>
                    <a:pt x="3363639" y="2552700"/>
                  </a:lnTo>
                  <a:lnTo>
                    <a:pt x="3387940" y="2514600"/>
                  </a:lnTo>
                  <a:lnTo>
                    <a:pt x="3411199" y="2463800"/>
                  </a:lnTo>
                  <a:lnTo>
                    <a:pt x="3433430" y="2425700"/>
                  </a:lnTo>
                  <a:lnTo>
                    <a:pt x="3454644" y="2374900"/>
                  </a:lnTo>
                  <a:lnTo>
                    <a:pt x="3474855" y="2324100"/>
                  </a:lnTo>
                  <a:lnTo>
                    <a:pt x="3494077" y="2273300"/>
                  </a:lnTo>
                  <a:lnTo>
                    <a:pt x="3512321" y="2235200"/>
                  </a:lnTo>
                  <a:lnTo>
                    <a:pt x="3529601" y="2184400"/>
                  </a:lnTo>
                  <a:lnTo>
                    <a:pt x="3546024" y="2133600"/>
                  </a:lnTo>
                  <a:lnTo>
                    <a:pt x="3561048" y="2082800"/>
                  </a:lnTo>
                  <a:lnTo>
                    <a:pt x="3574731" y="2032000"/>
                  </a:lnTo>
                  <a:lnTo>
                    <a:pt x="3587131" y="1981200"/>
                  </a:lnTo>
                  <a:lnTo>
                    <a:pt x="3598305" y="1930400"/>
                  </a:lnTo>
                  <a:lnTo>
                    <a:pt x="3608310" y="1879600"/>
                  </a:lnTo>
                  <a:lnTo>
                    <a:pt x="3617203" y="1828800"/>
                  </a:lnTo>
                  <a:lnTo>
                    <a:pt x="3625041" y="1778000"/>
                  </a:lnTo>
                  <a:lnTo>
                    <a:pt x="3629852" y="1739900"/>
                  </a:lnTo>
                  <a:lnTo>
                    <a:pt x="3634248" y="1714500"/>
                  </a:lnTo>
                  <a:lnTo>
                    <a:pt x="3636886" y="1676400"/>
                  </a:lnTo>
                  <a:lnTo>
                    <a:pt x="3636425" y="1638300"/>
                  </a:lnTo>
                  <a:lnTo>
                    <a:pt x="3707847" y="1638300"/>
                  </a:lnTo>
                  <a:lnTo>
                    <a:pt x="3704908" y="1676400"/>
                  </a:lnTo>
                  <a:lnTo>
                    <a:pt x="3699819" y="1727200"/>
                  </a:lnTo>
                  <a:lnTo>
                    <a:pt x="3693574" y="1778000"/>
                  </a:lnTo>
                  <a:lnTo>
                    <a:pt x="3686187" y="1828800"/>
                  </a:lnTo>
                  <a:lnTo>
                    <a:pt x="3677673" y="1879600"/>
                  </a:lnTo>
                  <a:lnTo>
                    <a:pt x="3668047" y="1917700"/>
                  </a:lnTo>
                  <a:lnTo>
                    <a:pt x="3657654" y="1968500"/>
                  </a:lnTo>
                  <a:lnTo>
                    <a:pt x="3646339" y="2019300"/>
                  </a:lnTo>
                  <a:lnTo>
                    <a:pt x="3634096" y="2070100"/>
                  </a:lnTo>
                  <a:lnTo>
                    <a:pt x="3620917" y="2108200"/>
                  </a:lnTo>
                  <a:lnTo>
                    <a:pt x="3606794" y="2159000"/>
                  </a:lnTo>
                  <a:lnTo>
                    <a:pt x="3591722" y="2197100"/>
                  </a:lnTo>
                  <a:lnTo>
                    <a:pt x="3575691" y="2247900"/>
                  </a:lnTo>
                  <a:lnTo>
                    <a:pt x="3558696" y="2298700"/>
                  </a:lnTo>
                  <a:lnTo>
                    <a:pt x="3540729" y="2336800"/>
                  </a:lnTo>
                  <a:lnTo>
                    <a:pt x="3521782" y="2387600"/>
                  </a:lnTo>
                  <a:lnTo>
                    <a:pt x="3500677" y="2425700"/>
                  </a:lnTo>
                  <a:lnTo>
                    <a:pt x="3478665" y="2476500"/>
                  </a:lnTo>
                  <a:lnTo>
                    <a:pt x="3455739" y="2527300"/>
                  </a:lnTo>
                  <a:lnTo>
                    <a:pt x="3431889" y="2565400"/>
                  </a:lnTo>
                  <a:lnTo>
                    <a:pt x="3407109" y="2616200"/>
                  </a:lnTo>
                  <a:lnTo>
                    <a:pt x="3381389" y="2654300"/>
                  </a:lnTo>
                  <a:lnTo>
                    <a:pt x="3354721" y="2705100"/>
                  </a:lnTo>
                  <a:lnTo>
                    <a:pt x="3327099" y="2743200"/>
                  </a:lnTo>
                  <a:lnTo>
                    <a:pt x="3298512" y="2781300"/>
                  </a:lnTo>
                  <a:lnTo>
                    <a:pt x="3268953" y="2832100"/>
                  </a:lnTo>
                  <a:lnTo>
                    <a:pt x="3238414" y="2870200"/>
                  </a:lnTo>
                  <a:lnTo>
                    <a:pt x="3206887" y="2908300"/>
                  </a:lnTo>
                  <a:lnTo>
                    <a:pt x="3175862" y="2946400"/>
                  </a:lnTo>
                  <a:lnTo>
                    <a:pt x="3144122" y="2984500"/>
                  </a:lnTo>
                  <a:lnTo>
                    <a:pt x="3111666" y="3022600"/>
                  </a:lnTo>
                  <a:lnTo>
                    <a:pt x="3078493" y="3060700"/>
                  </a:lnTo>
                  <a:lnTo>
                    <a:pt x="3044602" y="3098800"/>
                  </a:lnTo>
                  <a:lnTo>
                    <a:pt x="3009992" y="3124200"/>
                  </a:lnTo>
                  <a:lnTo>
                    <a:pt x="2974661" y="3162300"/>
                  </a:lnTo>
                  <a:lnTo>
                    <a:pt x="2938609" y="3200400"/>
                  </a:lnTo>
                  <a:lnTo>
                    <a:pt x="2901834" y="3225800"/>
                  </a:lnTo>
                  <a:lnTo>
                    <a:pt x="2864337" y="3263900"/>
                  </a:lnTo>
                  <a:lnTo>
                    <a:pt x="2824024" y="3289300"/>
                  </a:lnTo>
                  <a:lnTo>
                    <a:pt x="2783120" y="3327400"/>
                  </a:lnTo>
                  <a:lnTo>
                    <a:pt x="2741625" y="3352800"/>
                  </a:lnTo>
                  <a:lnTo>
                    <a:pt x="2699540" y="3390900"/>
                  </a:lnTo>
                  <a:lnTo>
                    <a:pt x="2613604" y="3441700"/>
                  </a:lnTo>
                  <a:lnTo>
                    <a:pt x="2569756" y="3479800"/>
                  </a:lnTo>
                  <a:lnTo>
                    <a:pt x="2480303" y="3530600"/>
                  </a:lnTo>
                  <a:lnTo>
                    <a:pt x="2388515" y="3581400"/>
                  </a:lnTo>
                  <a:lnTo>
                    <a:pt x="2341297" y="3606800"/>
                  </a:lnTo>
                  <a:lnTo>
                    <a:pt x="2293652" y="3619500"/>
                  </a:lnTo>
                  <a:lnTo>
                    <a:pt x="2197109" y="3670300"/>
                  </a:lnTo>
                  <a:lnTo>
                    <a:pt x="2148225" y="3683000"/>
                  </a:lnTo>
                  <a:lnTo>
                    <a:pt x="2098943" y="3708400"/>
                  </a:lnTo>
                  <a:lnTo>
                    <a:pt x="1897975" y="3759200"/>
                  </a:lnTo>
                  <a:lnTo>
                    <a:pt x="1802810" y="3784600"/>
                  </a:lnTo>
                  <a:close/>
                </a:path>
                <a:path w="3799204" h="3848100">
                  <a:moveTo>
                    <a:pt x="1658731" y="3822700"/>
                  </a:moveTo>
                  <a:lnTo>
                    <a:pt x="788211" y="3822700"/>
                  </a:lnTo>
                  <a:lnTo>
                    <a:pt x="537606" y="3759200"/>
                  </a:lnTo>
                  <a:lnTo>
                    <a:pt x="397183" y="3721100"/>
                  </a:lnTo>
                  <a:lnTo>
                    <a:pt x="351069" y="3695700"/>
                  </a:lnTo>
                  <a:lnTo>
                    <a:pt x="259878" y="3670300"/>
                  </a:lnTo>
                  <a:lnTo>
                    <a:pt x="214799" y="3644900"/>
                  </a:lnTo>
                  <a:lnTo>
                    <a:pt x="170063" y="3632200"/>
                  </a:lnTo>
                  <a:lnTo>
                    <a:pt x="81620" y="3581400"/>
                  </a:lnTo>
                  <a:lnTo>
                    <a:pt x="35851" y="3568700"/>
                  </a:lnTo>
                  <a:lnTo>
                    <a:pt x="0" y="3543300"/>
                  </a:lnTo>
                  <a:lnTo>
                    <a:pt x="0" y="3467100"/>
                  </a:lnTo>
                  <a:lnTo>
                    <a:pt x="39580" y="3492500"/>
                  </a:lnTo>
                  <a:lnTo>
                    <a:pt x="129212" y="3543300"/>
                  </a:lnTo>
                  <a:lnTo>
                    <a:pt x="174829" y="3556000"/>
                  </a:lnTo>
                  <a:lnTo>
                    <a:pt x="220979" y="3581400"/>
                  </a:lnTo>
                  <a:lnTo>
                    <a:pt x="267661" y="3594100"/>
                  </a:lnTo>
                  <a:lnTo>
                    <a:pt x="314874" y="3619500"/>
                  </a:lnTo>
                  <a:lnTo>
                    <a:pt x="361573" y="3632200"/>
                  </a:lnTo>
                  <a:lnTo>
                    <a:pt x="408439" y="3657600"/>
                  </a:lnTo>
                  <a:lnTo>
                    <a:pt x="741361" y="3746500"/>
                  </a:lnTo>
                  <a:lnTo>
                    <a:pt x="789640" y="3746500"/>
                  </a:lnTo>
                  <a:lnTo>
                    <a:pt x="886758" y="3771900"/>
                  </a:lnTo>
                  <a:lnTo>
                    <a:pt x="984637" y="3771900"/>
                  </a:lnTo>
                  <a:lnTo>
                    <a:pt x="1033867" y="3784600"/>
                  </a:lnTo>
                  <a:lnTo>
                    <a:pt x="1802810" y="3784600"/>
                  </a:lnTo>
                  <a:lnTo>
                    <a:pt x="1658731" y="3822700"/>
                  </a:lnTo>
                  <a:close/>
                </a:path>
                <a:path w="3799204" h="3848100">
                  <a:moveTo>
                    <a:pt x="1167264" y="3581400"/>
                  </a:moveTo>
                  <a:lnTo>
                    <a:pt x="809553" y="3581400"/>
                  </a:lnTo>
                  <a:lnTo>
                    <a:pt x="756763" y="3568700"/>
                  </a:lnTo>
                  <a:lnTo>
                    <a:pt x="1216950" y="3568700"/>
                  </a:lnTo>
                  <a:lnTo>
                    <a:pt x="1167264" y="3581400"/>
                  </a:lnTo>
                  <a:close/>
                </a:path>
                <a:path w="3799204" h="3848100">
                  <a:moveTo>
                    <a:pt x="1561901" y="3835400"/>
                  </a:moveTo>
                  <a:lnTo>
                    <a:pt x="889510" y="3835400"/>
                  </a:lnTo>
                  <a:lnTo>
                    <a:pt x="838782" y="3822700"/>
                  </a:lnTo>
                  <a:lnTo>
                    <a:pt x="1610388" y="3822700"/>
                  </a:lnTo>
                  <a:lnTo>
                    <a:pt x="1561901" y="3835400"/>
                  </a:lnTo>
                  <a:close/>
                </a:path>
                <a:path w="3799204" h="3848100">
                  <a:moveTo>
                    <a:pt x="1474851" y="3848100"/>
                  </a:moveTo>
                  <a:lnTo>
                    <a:pt x="991448" y="3848100"/>
                  </a:lnTo>
                  <a:lnTo>
                    <a:pt x="940397" y="3835400"/>
                  </a:lnTo>
                  <a:lnTo>
                    <a:pt x="1513282" y="3835400"/>
                  </a:lnTo>
                  <a:lnTo>
                    <a:pt x="1474851" y="3848100"/>
                  </a:lnTo>
                  <a:close/>
                </a:path>
              </a:pathLst>
            </a:custGeom>
            <a:solidFill>
              <a:srgbClr val="D8E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375" y="1243866"/>
              <a:ext cx="6476999" cy="40957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3535" y="5141395"/>
              <a:ext cx="7562849" cy="51456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8212846"/>
              <a:ext cx="1946275" cy="2074545"/>
            </a:xfrm>
            <a:custGeom>
              <a:avLst/>
              <a:gdLst/>
              <a:ahLst/>
              <a:cxnLst/>
              <a:rect l="l" t="t" r="r" b="b"/>
              <a:pathLst>
                <a:path w="1946275" h="2074545">
                  <a:moveTo>
                    <a:pt x="1946034" y="2074153"/>
                  </a:moveTo>
                  <a:lnTo>
                    <a:pt x="0" y="2074153"/>
                  </a:lnTo>
                  <a:lnTo>
                    <a:pt x="0" y="0"/>
                  </a:lnTo>
                  <a:lnTo>
                    <a:pt x="45502" y="17487"/>
                  </a:lnTo>
                  <a:lnTo>
                    <a:pt x="88736" y="37827"/>
                  </a:lnTo>
                  <a:lnTo>
                    <a:pt x="130523" y="61156"/>
                  </a:lnTo>
                  <a:lnTo>
                    <a:pt x="170680" y="87304"/>
                  </a:lnTo>
                  <a:lnTo>
                    <a:pt x="209025" y="116101"/>
                  </a:lnTo>
                  <a:lnTo>
                    <a:pt x="245375" y="147377"/>
                  </a:lnTo>
                  <a:lnTo>
                    <a:pt x="279546" y="180962"/>
                  </a:lnTo>
                  <a:lnTo>
                    <a:pt x="311356" y="216686"/>
                  </a:lnTo>
                  <a:lnTo>
                    <a:pt x="340621" y="254380"/>
                  </a:lnTo>
                  <a:lnTo>
                    <a:pt x="367159" y="293873"/>
                  </a:lnTo>
                  <a:lnTo>
                    <a:pt x="390786" y="334996"/>
                  </a:lnTo>
                  <a:lnTo>
                    <a:pt x="411320" y="377578"/>
                  </a:lnTo>
                  <a:lnTo>
                    <a:pt x="428578" y="421450"/>
                  </a:lnTo>
                  <a:lnTo>
                    <a:pt x="442376" y="466441"/>
                  </a:lnTo>
                  <a:lnTo>
                    <a:pt x="452532" y="512382"/>
                  </a:lnTo>
                  <a:lnTo>
                    <a:pt x="458863" y="559104"/>
                  </a:lnTo>
                  <a:lnTo>
                    <a:pt x="462803" y="606201"/>
                  </a:lnTo>
                  <a:lnTo>
                    <a:pt x="463928" y="653858"/>
                  </a:lnTo>
                  <a:lnTo>
                    <a:pt x="462705" y="701957"/>
                  </a:lnTo>
                  <a:lnTo>
                    <a:pt x="459601" y="750381"/>
                  </a:lnTo>
                  <a:lnTo>
                    <a:pt x="455085" y="799014"/>
                  </a:lnTo>
                  <a:lnTo>
                    <a:pt x="449624" y="847738"/>
                  </a:lnTo>
                  <a:lnTo>
                    <a:pt x="437737" y="944992"/>
                  </a:lnTo>
                  <a:lnTo>
                    <a:pt x="432245" y="993289"/>
                  </a:lnTo>
                  <a:lnTo>
                    <a:pt x="427678" y="1041211"/>
                  </a:lnTo>
                  <a:lnTo>
                    <a:pt x="424504" y="1088639"/>
                  </a:lnTo>
                  <a:lnTo>
                    <a:pt x="423277" y="1132343"/>
                  </a:lnTo>
                  <a:lnTo>
                    <a:pt x="423397" y="1144899"/>
                  </a:lnTo>
                  <a:lnTo>
                    <a:pt x="428010" y="1226797"/>
                  </a:lnTo>
                  <a:lnTo>
                    <a:pt x="435081" y="1271084"/>
                  </a:lnTo>
                  <a:lnTo>
                    <a:pt x="445881" y="1314295"/>
                  </a:lnTo>
                  <a:lnTo>
                    <a:pt x="460879" y="1356311"/>
                  </a:lnTo>
                  <a:lnTo>
                    <a:pt x="480541" y="1397016"/>
                  </a:lnTo>
                  <a:lnTo>
                    <a:pt x="505336" y="1436293"/>
                  </a:lnTo>
                  <a:lnTo>
                    <a:pt x="536369" y="1473246"/>
                  </a:lnTo>
                  <a:lnTo>
                    <a:pt x="571093" y="1505842"/>
                  </a:lnTo>
                  <a:lnTo>
                    <a:pt x="609085" y="1534323"/>
                  </a:lnTo>
                  <a:lnTo>
                    <a:pt x="649921" y="1558932"/>
                  </a:lnTo>
                  <a:lnTo>
                    <a:pt x="693177" y="1579909"/>
                  </a:lnTo>
                  <a:lnTo>
                    <a:pt x="738431" y="1597498"/>
                  </a:lnTo>
                  <a:lnTo>
                    <a:pt x="785257" y="1611941"/>
                  </a:lnTo>
                  <a:lnTo>
                    <a:pt x="833234" y="1623478"/>
                  </a:lnTo>
                  <a:lnTo>
                    <a:pt x="881936" y="1632354"/>
                  </a:lnTo>
                  <a:lnTo>
                    <a:pt x="930941" y="1638808"/>
                  </a:lnTo>
                  <a:lnTo>
                    <a:pt x="979825" y="1643084"/>
                  </a:lnTo>
                  <a:lnTo>
                    <a:pt x="1028165" y="1645424"/>
                  </a:lnTo>
                  <a:lnTo>
                    <a:pt x="1077533" y="1646460"/>
                  </a:lnTo>
                  <a:lnTo>
                    <a:pt x="1225032" y="1647791"/>
                  </a:lnTo>
                  <a:lnTo>
                    <a:pt x="1273795" y="1648988"/>
                  </a:lnTo>
                  <a:lnTo>
                    <a:pt x="1322256" y="1651233"/>
                  </a:lnTo>
                  <a:lnTo>
                    <a:pt x="1370353" y="1654931"/>
                  </a:lnTo>
                  <a:lnTo>
                    <a:pt x="1418027" y="1660485"/>
                  </a:lnTo>
                  <a:lnTo>
                    <a:pt x="1465216" y="1668298"/>
                  </a:lnTo>
                  <a:lnTo>
                    <a:pt x="1511861" y="1678773"/>
                  </a:lnTo>
                  <a:lnTo>
                    <a:pt x="1557901" y="1692315"/>
                  </a:lnTo>
                  <a:lnTo>
                    <a:pt x="1603276" y="1709325"/>
                  </a:lnTo>
                  <a:lnTo>
                    <a:pt x="1646568" y="1729913"/>
                  </a:lnTo>
                  <a:lnTo>
                    <a:pt x="1687894" y="1753990"/>
                  </a:lnTo>
                  <a:lnTo>
                    <a:pt x="1727141" y="1781336"/>
                  </a:lnTo>
                  <a:lnTo>
                    <a:pt x="1764199" y="1811728"/>
                  </a:lnTo>
                  <a:lnTo>
                    <a:pt x="1798956" y="1844944"/>
                  </a:lnTo>
                  <a:lnTo>
                    <a:pt x="1831302" y="1880761"/>
                  </a:lnTo>
                  <a:lnTo>
                    <a:pt x="1861125" y="1918959"/>
                  </a:lnTo>
                  <a:lnTo>
                    <a:pt x="1888315" y="1959314"/>
                  </a:lnTo>
                  <a:lnTo>
                    <a:pt x="1912760" y="2001604"/>
                  </a:lnTo>
                  <a:lnTo>
                    <a:pt x="1934350" y="2045608"/>
                  </a:lnTo>
                  <a:lnTo>
                    <a:pt x="1946034" y="2074153"/>
                  </a:lnTo>
                  <a:close/>
                </a:path>
                <a:path w="1946275" h="2074545">
                  <a:moveTo>
                    <a:pt x="1206342" y="1154603"/>
                  </a:moveTo>
                  <a:lnTo>
                    <a:pt x="1137782" y="1144899"/>
                  </a:lnTo>
                  <a:lnTo>
                    <a:pt x="1079685" y="1115398"/>
                  </a:lnTo>
                  <a:lnTo>
                    <a:pt x="1033647" y="1070587"/>
                  </a:lnTo>
                  <a:lnTo>
                    <a:pt x="1001263" y="1014951"/>
                  </a:lnTo>
                  <a:lnTo>
                    <a:pt x="984130" y="952978"/>
                  </a:lnTo>
                  <a:lnTo>
                    <a:pt x="981781" y="921016"/>
                  </a:lnTo>
                  <a:lnTo>
                    <a:pt x="983843" y="889152"/>
                  </a:lnTo>
                  <a:lnTo>
                    <a:pt x="1001997" y="827962"/>
                  </a:lnTo>
                  <a:lnTo>
                    <a:pt x="1040190" y="773892"/>
                  </a:lnTo>
                  <a:lnTo>
                    <a:pt x="1100016" y="731429"/>
                  </a:lnTo>
                  <a:lnTo>
                    <a:pt x="1138540" y="715952"/>
                  </a:lnTo>
                  <a:lnTo>
                    <a:pt x="1180114" y="705740"/>
                  </a:lnTo>
                  <a:lnTo>
                    <a:pt x="1219305" y="702573"/>
                  </a:lnTo>
                  <a:lnTo>
                    <a:pt x="1255908" y="705829"/>
                  </a:lnTo>
                  <a:lnTo>
                    <a:pt x="1320531" y="729114"/>
                  </a:lnTo>
                  <a:lnTo>
                    <a:pt x="1372345" y="770610"/>
                  </a:lnTo>
                  <a:lnTo>
                    <a:pt x="1409711" y="825334"/>
                  </a:lnTo>
                  <a:lnTo>
                    <a:pt x="1430992" y="888302"/>
                  </a:lnTo>
                  <a:lnTo>
                    <a:pt x="1435088" y="921319"/>
                  </a:lnTo>
                  <a:lnTo>
                    <a:pt x="1434548" y="954528"/>
                  </a:lnTo>
                  <a:lnTo>
                    <a:pt x="1418743" y="1019029"/>
                  </a:lnTo>
                  <a:lnTo>
                    <a:pt x="1381937" y="1076820"/>
                  </a:lnTo>
                  <a:lnTo>
                    <a:pt x="1322493" y="1122918"/>
                  </a:lnTo>
                  <a:lnTo>
                    <a:pt x="1283770" y="1140024"/>
                  </a:lnTo>
                  <a:lnTo>
                    <a:pt x="1244047" y="1150629"/>
                  </a:lnTo>
                  <a:lnTo>
                    <a:pt x="1206342" y="1154603"/>
                  </a:lnTo>
                  <a:close/>
                </a:path>
              </a:pathLst>
            </a:custGeom>
            <a:solidFill>
              <a:srgbClr val="DE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8885807"/>
              <a:ext cx="1687830" cy="1401445"/>
            </a:xfrm>
            <a:custGeom>
              <a:avLst/>
              <a:gdLst/>
              <a:ahLst/>
              <a:cxnLst/>
              <a:rect l="l" t="t" r="r" b="b"/>
              <a:pathLst>
                <a:path w="1687830" h="1401445">
                  <a:moveTo>
                    <a:pt x="993148" y="1401191"/>
                  </a:moveTo>
                  <a:lnTo>
                    <a:pt x="805856" y="1401191"/>
                  </a:lnTo>
                  <a:lnTo>
                    <a:pt x="771296" y="1393711"/>
                  </a:lnTo>
                  <a:lnTo>
                    <a:pt x="573646" y="1354107"/>
                  </a:lnTo>
                  <a:lnTo>
                    <a:pt x="526448" y="1343718"/>
                  </a:lnTo>
                  <a:lnTo>
                    <a:pt x="479551" y="1332377"/>
                  </a:lnTo>
                  <a:lnTo>
                    <a:pt x="433194" y="1319767"/>
                  </a:lnTo>
                  <a:lnTo>
                    <a:pt x="387614" y="1305571"/>
                  </a:lnTo>
                  <a:lnTo>
                    <a:pt x="343049" y="1289470"/>
                  </a:lnTo>
                  <a:lnTo>
                    <a:pt x="299738" y="1271149"/>
                  </a:lnTo>
                  <a:lnTo>
                    <a:pt x="257918" y="1250289"/>
                  </a:lnTo>
                  <a:lnTo>
                    <a:pt x="217828" y="1226574"/>
                  </a:lnTo>
                  <a:lnTo>
                    <a:pt x="179704" y="1199686"/>
                  </a:lnTo>
                  <a:lnTo>
                    <a:pt x="143786" y="1169307"/>
                  </a:lnTo>
                  <a:lnTo>
                    <a:pt x="110311" y="1135121"/>
                  </a:lnTo>
                  <a:lnTo>
                    <a:pt x="79108" y="1096582"/>
                  </a:lnTo>
                  <a:lnTo>
                    <a:pt x="52283" y="1056156"/>
                  </a:lnTo>
                  <a:lnTo>
                    <a:pt x="29472" y="1014016"/>
                  </a:lnTo>
                  <a:lnTo>
                    <a:pt x="10310" y="970337"/>
                  </a:lnTo>
                  <a:lnTo>
                    <a:pt x="0" y="941090"/>
                  </a:lnTo>
                  <a:lnTo>
                    <a:pt x="0" y="700173"/>
                  </a:lnTo>
                  <a:lnTo>
                    <a:pt x="4240" y="740310"/>
                  </a:lnTo>
                  <a:lnTo>
                    <a:pt x="11246" y="790226"/>
                  </a:lnTo>
                  <a:lnTo>
                    <a:pt x="20269" y="838852"/>
                  </a:lnTo>
                  <a:lnTo>
                    <a:pt x="31712" y="886024"/>
                  </a:lnTo>
                  <a:lnTo>
                    <a:pt x="45980" y="931584"/>
                  </a:lnTo>
                  <a:lnTo>
                    <a:pt x="63475" y="975368"/>
                  </a:lnTo>
                  <a:lnTo>
                    <a:pt x="84600" y="1017216"/>
                  </a:lnTo>
                  <a:lnTo>
                    <a:pt x="109760" y="1056966"/>
                  </a:lnTo>
                  <a:lnTo>
                    <a:pt x="139357" y="1094456"/>
                  </a:lnTo>
                  <a:lnTo>
                    <a:pt x="172609" y="1127311"/>
                  </a:lnTo>
                  <a:lnTo>
                    <a:pt x="208341" y="1156394"/>
                  </a:lnTo>
                  <a:lnTo>
                    <a:pt x="246374" y="1182048"/>
                  </a:lnTo>
                  <a:lnTo>
                    <a:pt x="286524" y="1204616"/>
                  </a:lnTo>
                  <a:lnTo>
                    <a:pt x="328610" y="1224441"/>
                  </a:lnTo>
                  <a:lnTo>
                    <a:pt x="372451" y="1241865"/>
                  </a:lnTo>
                  <a:lnTo>
                    <a:pt x="417866" y="1257232"/>
                  </a:lnTo>
                  <a:lnTo>
                    <a:pt x="464672" y="1270884"/>
                  </a:lnTo>
                  <a:lnTo>
                    <a:pt x="512689" y="1283165"/>
                  </a:lnTo>
                  <a:lnTo>
                    <a:pt x="561734" y="1294417"/>
                  </a:lnTo>
                  <a:lnTo>
                    <a:pt x="662185" y="1315206"/>
                  </a:lnTo>
                  <a:lnTo>
                    <a:pt x="758824" y="1334440"/>
                  </a:lnTo>
                  <a:lnTo>
                    <a:pt x="806897" y="1344929"/>
                  </a:lnTo>
                  <a:lnTo>
                    <a:pt x="854510" y="1356465"/>
                  </a:lnTo>
                  <a:lnTo>
                    <a:pt x="901441" y="1369398"/>
                  </a:lnTo>
                  <a:lnTo>
                    <a:pt x="947468" y="1384076"/>
                  </a:lnTo>
                  <a:lnTo>
                    <a:pt x="992368" y="1400847"/>
                  </a:lnTo>
                  <a:lnTo>
                    <a:pt x="993148" y="1401191"/>
                  </a:lnTo>
                  <a:close/>
                </a:path>
                <a:path w="1687830" h="1401445">
                  <a:moveTo>
                    <a:pt x="1428999" y="513536"/>
                  </a:moveTo>
                  <a:lnTo>
                    <a:pt x="1386519" y="510178"/>
                  </a:lnTo>
                  <a:lnTo>
                    <a:pt x="1346218" y="499739"/>
                  </a:lnTo>
                  <a:lnTo>
                    <a:pt x="1308095" y="481676"/>
                  </a:lnTo>
                  <a:lnTo>
                    <a:pt x="1272151" y="455444"/>
                  </a:lnTo>
                  <a:lnTo>
                    <a:pt x="1240281" y="420777"/>
                  </a:lnTo>
                  <a:lnTo>
                    <a:pt x="1214704" y="381431"/>
                  </a:lnTo>
                  <a:lnTo>
                    <a:pt x="1195905" y="338534"/>
                  </a:lnTo>
                  <a:lnTo>
                    <a:pt x="1184367" y="293217"/>
                  </a:lnTo>
                  <a:lnTo>
                    <a:pt x="1180575" y="246609"/>
                  </a:lnTo>
                  <a:lnTo>
                    <a:pt x="1185013" y="199839"/>
                  </a:lnTo>
                  <a:lnTo>
                    <a:pt x="1197519" y="155813"/>
                  </a:lnTo>
                  <a:lnTo>
                    <a:pt x="1217286" y="116789"/>
                  </a:lnTo>
                  <a:lnTo>
                    <a:pt x="1243831" y="82929"/>
                  </a:lnTo>
                  <a:lnTo>
                    <a:pt x="1276669" y="54394"/>
                  </a:lnTo>
                  <a:lnTo>
                    <a:pt x="1315317" y="31345"/>
                  </a:lnTo>
                  <a:lnTo>
                    <a:pt x="1359289" y="13945"/>
                  </a:lnTo>
                  <a:lnTo>
                    <a:pt x="1411739" y="1928"/>
                  </a:lnTo>
                  <a:lnTo>
                    <a:pt x="1460460" y="0"/>
                  </a:lnTo>
                  <a:lnTo>
                    <a:pt x="1505165" y="7060"/>
                  </a:lnTo>
                  <a:lnTo>
                    <a:pt x="1545566" y="22009"/>
                  </a:lnTo>
                  <a:lnTo>
                    <a:pt x="1581377" y="43748"/>
                  </a:lnTo>
                  <a:lnTo>
                    <a:pt x="1600179" y="60418"/>
                  </a:lnTo>
                  <a:lnTo>
                    <a:pt x="1440618" y="60418"/>
                  </a:lnTo>
                  <a:lnTo>
                    <a:pt x="1423190" y="61417"/>
                  </a:lnTo>
                  <a:lnTo>
                    <a:pt x="1370908" y="72037"/>
                  </a:lnTo>
                  <a:lnTo>
                    <a:pt x="1322255" y="94638"/>
                  </a:lnTo>
                  <a:lnTo>
                    <a:pt x="1282317" y="126498"/>
                  </a:lnTo>
                  <a:lnTo>
                    <a:pt x="1253271" y="165982"/>
                  </a:lnTo>
                  <a:lnTo>
                    <a:pt x="1237296" y="211458"/>
                  </a:lnTo>
                  <a:lnTo>
                    <a:pt x="1235934" y="265193"/>
                  </a:lnTo>
                  <a:lnTo>
                    <a:pt x="1248188" y="318928"/>
                  </a:lnTo>
                  <a:lnTo>
                    <a:pt x="1272423" y="368306"/>
                  </a:lnTo>
                  <a:lnTo>
                    <a:pt x="1307006" y="408970"/>
                  </a:lnTo>
                  <a:lnTo>
                    <a:pt x="1349214" y="433932"/>
                  </a:lnTo>
                  <a:lnTo>
                    <a:pt x="1396323" y="447456"/>
                  </a:lnTo>
                  <a:lnTo>
                    <a:pt x="1446699" y="448999"/>
                  </a:lnTo>
                  <a:lnTo>
                    <a:pt x="1602540" y="448999"/>
                  </a:lnTo>
                  <a:lnTo>
                    <a:pt x="1564165" y="475206"/>
                  </a:lnTo>
                  <a:lnTo>
                    <a:pt x="1516138" y="496108"/>
                  </a:lnTo>
                  <a:lnTo>
                    <a:pt x="1494353" y="502916"/>
                  </a:lnTo>
                  <a:lnTo>
                    <a:pt x="1472569" y="507001"/>
                  </a:lnTo>
                  <a:lnTo>
                    <a:pt x="1450784" y="509996"/>
                  </a:lnTo>
                  <a:lnTo>
                    <a:pt x="1428999" y="513536"/>
                  </a:lnTo>
                  <a:close/>
                </a:path>
                <a:path w="1687830" h="1401445">
                  <a:moveTo>
                    <a:pt x="1602540" y="448999"/>
                  </a:moveTo>
                  <a:lnTo>
                    <a:pt x="1446699" y="448999"/>
                  </a:lnTo>
                  <a:lnTo>
                    <a:pt x="1498710" y="438016"/>
                  </a:lnTo>
                  <a:lnTo>
                    <a:pt x="1547233" y="414119"/>
                  </a:lnTo>
                  <a:lnTo>
                    <a:pt x="1583866" y="383413"/>
                  </a:lnTo>
                  <a:lnTo>
                    <a:pt x="1609525" y="347627"/>
                  </a:lnTo>
                  <a:lnTo>
                    <a:pt x="1625123" y="308486"/>
                  </a:lnTo>
                  <a:lnTo>
                    <a:pt x="1631576" y="267720"/>
                  </a:lnTo>
                  <a:lnTo>
                    <a:pt x="1629798" y="227056"/>
                  </a:lnTo>
                  <a:lnTo>
                    <a:pt x="1620703" y="188221"/>
                  </a:lnTo>
                  <a:lnTo>
                    <a:pt x="1601974" y="148161"/>
                  </a:lnTo>
                  <a:lnTo>
                    <a:pt x="1574044" y="113119"/>
                  </a:lnTo>
                  <a:lnTo>
                    <a:pt x="1537469" y="85328"/>
                  </a:lnTo>
                  <a:lnTo>
                    <a:pt x="1492808" y="67018"/>
                  </a:lnTo>
                  <a:lnTo>
                    <a:pt x="1440618" y="60418"/>
                  </a:lnTo>
                  <a:lnTo>
                    <a:pt x="1600179" y="60418"/>
                  </a:lnTo>
                  <a:lnTo>
                    <a:pt x="1638083" y="103194"/>
                  </a:lnTo>
                  <a:lnTo>
                    <a:pt x="1658403" y="138703"/>
                  </a:lnTo>
                  <a:lnTo>
                    <a:pt x="1672986" y="176602"/>
                  </a:lnTo>
                  <a:lnTo>
                    <a:pt x="1683481" y="216438"/>
                  </a:lnTo>
                  <a:lnTo>
                    <a:pt x="1687664" y="257756"/>
                  </a:lnTo>
                  <a:lnTo>
                    <a:pt x="1685250" y="299456"/>
                  </a:lnTo>
                  <a:lnTo>
                    <a:pt x="1675950" y="340439"/>
                  </a:lnTo>
                  <a:lnTo>
                    <a:pt x="1659479" y="379606"/>
                  </a:lnTo>
                  <a:lnTo>
                    <a:pt x="1635549" y="415855"/>
                  </a:lnTo>
                  <a:lnTo>
                    <a:pt x="1603873" y="448089"/>
                  </a:lnTo>
                  <a:lnTo>
                    <a:pt x="1602540" y="448999"/>
                  </a:lnTo>
                  <a:close/>
                </a:path>
              </a:pathLst>
            </a:custGeom>
            <a:solidFill>
              <a:srgbClr val="906D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68444" y="0"/>
            <a:ext cx="6588125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270">
                <a:solidFill>
                  <a:srgbClr val="000000"/>
                </a:solidFill>
              </a:rPr>
              <a:t>Implementation</a:t>
            </a:r>
            <a:endParaRPr sz="6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5310" y="483545"/>
            <a:ext cx="1017905" cy="1267460"/>
          </a:xfrm>
          <a:custGeom>
            <a:avLst/>
            <a:gdLst/>
            <a:ahLst/>
            <a:cxnLst/>
            <a:rect l="l" t="t" r="r" b="b"/>
            <a:pathLst>
              <a:path w="1017904" h="1267460">
                <a:moveTo>
                  <a:pt x="545442" y="1266855"/>
                </a:moveTo>
                <a:lnTo>
                  <a:pt x="482015" y="1251688"/>
                </a:lnTo>
                <a:lnTo>
                  <a:pt x="440845" y="1198484"/>
                </a:lnTo>
                <a:lnTo>
                  <a:pt x="437087" y="1150396"/>
                </a:lnTo>
                <a:lnTo>
                  <a:pt x="433849" y="1099916"/>
                </a:lnTo>
                <a:lnTo>
                  <a:pt x="424009" y="1050289"/>
                </a:lnTo>
                <a:lnTo>
                  <a:pt x="408240" y="1002073"/>
                </a:lnTo>
                <a:lnTo>
                  <a:pt x="387213" y="955828"/>
                </a:lnTo>
                <a:lnTo>
                  <a:pt x="361601" y="912113"/>
                </a:lnTo>
                <a:lnTo>
                  <a:pt x="332076" y="871489"/>
                </a:lnTo>
                <a:lnTo>
                  <a:pt x="299311" y="834514"/>
                </a:lnTo>
                <a:lnTo>
                  <a:pt x="263979" y="801747"/>
                </a:lnTo>
                <a:lnTo>
                  <a:pt x="226750" y="773749"/>
                </a:lnTo>
                <a:lnTo>
                  <a:pt x="188298" y="751079"/>
                </a:lnTo>
                <a:lnTo>
                  <a:pt x="149295" y="734295"/>
                </a:lnTo>
                <a:lnTo>
                  <a:pt x="111482" y="726532"/>
                </a:lnTo>
                <a:lnTo>
                  <a:pt x="72279" y="723633"/>
                </a:lnTo>
                <a:lnTo>
                  <a:pt x="44868" y="717978"/>
                </a:lnTo>
                <a:lnTo>
                  <a:pt x="22598" y="706021"/>
                </a:lnTo>
                <a:lnTo>
                  <a:pt x="7099" y="688760"/>
                </a:lnTo>
                <a:lnTo>
                  <a:pt x="0" y="667193"/>
                </a:lnTo>
                <a:lnTo>
                  <a:pt x="2422" y="644356"/>
                </a:lnTo>
                <a:lnTo>
                  <a:pt x="13850" y="624164"/>
                </a:lnTo>
                <a:lnTo>
                  <a:pt x="33448" y="608827"/>
                </a:lnTo>
                <a:lnTo>
                  <a:pt x="60381" y="600555"/>
                </a:lnTo>
                <a:lnTo>
                  <a:pt x="107430" y="592665"/>
                </a:lnTo>
                <a:lnTo>
                  <a:pt x="152931" y="581335"/>
                </a:lnTo>
                <a:lnTo>
                  <a:pt x="196730" y="566151"/>
                </a:lnTo>
                <a:lnTo>
                  <a:pt x="238677" y="546701"/>
                </a:lnTo>
                <a:lnTo>
                  <a:pt x="278619" y="522571"/>
                </a:lnTo>
                <a:lnTo>
                  <a:pt x="316406" y="493347"/>
                </a:lnTo>
                <a:lnTo>
                  <a:pt x="352312" y="460642"/>
                </a:lnTo>
                <a:lnTo>
                  <a:pt x="386030" y="426680"/>
                </a:lnTo>
                <a:lnTo>
                  <a:pt x="417288" y="391308"/>
                </a:lnTo>
                <a:lnTo>
                  <a:pt x="445815" y="354375"/>
                </a:lnTo>
                <a:lnTo>
                  <a:pt x="471339" y="315729"/>
                </a:lnTo>
                <a:lnTo>
                  <a:pt x="493590" y="275221"/>
                </a:lnTo>
                <a:lnTo>
                  <a:pt x="512295" y="232696"/>
                </a:lnTo>
                <a:lnTo>
                  <a:pt x="527183" y="188006"/>
                </a:lnTo>
                <a:lnTo>
                  <a:pt x="537982" y="140997"/>
                </a:lnTo>
                <a:lnTo>
                  <a:pt x="544422" y="91519"/>
                </a:lnTo>
                <a:lnTo>
                  <a:pt x="545393" y="77206"/>
                </a:lnTo>
                <a:lnTo>
                  <a:pt x="546542" y="62835"/>
                </a:lnTo>
                <a:lnTo>
                  <a:pt x="558594" y="25827"/>
                </a:lnTo>
                <a:lnTo>
                  <a:pt x="575849" y="8553"/>
                </a:lnTo>
                <a:lnTo>
                  <a:pt x="584678" y="0"/>
                </a:lnTo>
                <a:lnTo>
                  <a:pt x="593345" y="8156"/>
                </a:lnTo>
                <a:lnTo>
                  <a:pt x="602555" y="16216"/>
                </a:lnTo>
                <a:lnTo>
                  <a:pt x="610255" y="24545"/>
                </a:lnTo>
                <a:lnTo>
                  <a:pt x="614393" y="33506"/>
                </a:lnTo>
                <a:lnTo>
                  <a:pt x="622377" y="81855"/>
                </a:lnTo>
                <a:lnTo>
                  <a:pt x="629570" y="130346"/>
                </a:lnTo>
                <a:lnTo>
                  <a:pt x="636570" y="178870"/>
                </a:lnTo>
                <a:lnTo>
                  <a:pt x="643976" y="227315"/>
                </a:lnTo>
                <a:lnTo>
                  <a:pt x="652385" y="275571"/>
                </a:lnTo>
                <a:lnTo>
                  <a:pt x="663162" y="326673"/>
                </a:lnTo>
                <a:lnTo>
                  <a:pt x="673244" y="363752"/>
                </a:lnTo>
                <a:lnTo>
                  <a:pt x="564023" y="363752"/>
                </a:lnTo>
                <a:lnTo>
                  <a:pt x="535822" y="410064"/>
                </a:lnTo>
                <a:lnTo>
                  <a:pt x="505965" y="453973"/>
                </a:lnTo>
                <a:lnTo>
                  <a:pt x="474219" y="495415"/>
                </a:lnTo>
                <a:lnTo>
                  <a:pt x="440347" y="534328"/>
                </a:lnTo>
                <a:lnTo>
                  <a:pt x="404117" y="570648"/>
                </a:lnTo>
                <a:lnTo>
                  <a:pt x="365293" y="604312"/>
                </a:lnTo>
                <a:lnTo>
                  <a:pt x="323641" y="635257"/>
                </a:lnTo>
                <a:lnTo>
                  <a:pt x="278927" y="663420"/>
                </a:lnTo>
                <a:lnTo>
                  <a:pt x="322480" y="693466"/>
                </a:lnTo>
                <a:lnTo>
                  <a:pt x="362442" y="725947"/>
                </a:lnTo>
                <a:lnTo>
                  <a:pt x="398970" y="760924"/>
                </a:lnTo>
                <a:lnTo>
                  <a:pt x="432219" y="798456"/>
                </a:lnTo>
                <a:lnTo>
                  <a:pt x="462344" y="838602"/>
                </a:lnTo>
                <a:lnTo>
                  <a:pt x="489500" y="881423"/>
                </a:lnTo>
                <a:lnTo>
                  <a:pt x="513843" y="926977"/>
                </a:lnTo>
                <a:lnTo>
                  <a:pt x="535529" y="975324"/>
                </a:lnTo>
                <a:lnTo>
                  <a:pt x="677804" y="975324"/>
                </a:lnTo>
                <a:lnTo>
                  <a:pt x="657093" y="1010331"/>
                </a:lnTo>
                <a:lnTo>
                  <a:pt x="636148" y="1054477"/>
                </a:lnTo>
                <a:lnTo>
                  <a:pt x="618020" y="1100426"/>
                </a:lnTo>
                <a:lnTo>
                  <a:pt x="597649" y="1164771"/>
                </a:lnTo>
                <a:lnTo>
                  <a:pt x="580270" y="1230121"/>
                </a:lnTo>
                <a:lnTo>
                  <a:pt x="572617" y="1248962"/>
                </a:lnTo>
                <a:lnTo>
                  <a:pt x="561072" y="1261277"/>
                </a:lnTo>
                <a:lnTo>
                  <a:pt x="545442" y="1266855"/>
                </a:lnTo>
                <a:close/>
              </a:path>
              <a:path w="1017904" h="1267460">
                <a:moveTo>
                  <a:pt x="677804" y="975324"/>
                </a:moveTo>
                <a:lnTo>
                  <a:pt x="535529" y="975324"/>
                </a:lnTo>
                <a:lnTo>
                  <a:pt x="556715" y="929986"/>
                </a:lnTo>
                <a:lnTo>
                  <a:pt x="581951" y="889237"/>
                </a:lnTo>
                <a:lnTo>
                  <a:pt x="610845" y="852552"/>
                </a:lnTo>
                <a:lnTo>
                  <a:pt x="642999" y="819405"/>
                </a:lnTo>
                <a:lnTo>
                  <a:pt x="678021" y="789270"/>
                </a:lnTo>
                <a:lnTo>
                  <a:pt x="715515" y="761622"/>
                </a:lnTo>
                <a:lnTo>
                  <a:pt x="755086" y="735935"/>
                </a:lnTo>
                <a:lnTo>
                  <a:pt x="796340" y="711683"/>
                </a:lnTo>
                <a:lnTo>
                  <a:pt x="753101" y="684189"/>
                </a:lnTo>
                <a:lnTo>
                  <a:pt x="715014" y="653688"/>
                </a:lnTo>
                <a:lnTo>
                  <a:pt x="681739" y="620271"/>
                </a:lnTo>
                <a:lnTo>
                  <a:pt x="652934" y="584033"/>
                </a:lnTo>
                <a:lnTo>
                  <a:pt x="628259" y="545065"/>
                </a:lnTo>
                <a:lnTo>
                  <a:pt x="607371" y="503460"/>
                </a:lnTo>
                <a:lnTo>
                  <a:pt x="589930" y="459311"/>
                </a:lnTo>
                <a:lnTo>
                  <a:pt x="575594" y="412711"/>
                </a:lnTo>
                <a:lnTo>
                  <a:pt x="564023" y="363752"/>
                </a:lnTo>
                <a:lnTo>
                  <a:pt x="673244" y="363752"/>
                </a:lnTo>
                <a:lnTo>
                  <a:pt x="676698" y="376455"/>
                </a:lnTo>
                <a:lnTo>
                  <a:pt x="694057" y="424212"/>
                </a:lnTo>
                <a:lnTo>
                  <a:pt x="716306" y="469237"/>
                </a:lnTo>
                <a:lnTo>
                  <a:pt x="744510" y="510826"/>
                </a:lnTo>
                <a:lnTo>
                  <a:pt x="779736" y="548271"/>
                </a:lnTo>
                <a:lnTo>
                  <a:pt x="823049" y="580867"/>
                </a:lnTo>
                <a:lnTo>
                  <a:pt x="888348" y="612850"/>
                </a:lnTo>
                <a:lnTo>
                  <a:pt x="922593" y="626292"/>
                </a:lnTo>
                <a:lnTo>
                  <a:pt x="956618" y="640065"/>
                </a:lnTo>
                <a:lnTo>
                  <a:pt x="980343" y="651822"/>
                </a:lnTo>
                <a:lnTo>
                  <a:pt x="999996" y="667127"/>
                </a:lnTo>
                <a:lnTo>
                  <a:pt x="1013191" y="688235"/>
                </a:lnTo>
                <a:lnTo>
                  <a:pt x="1017541" y="717399"/>
                </a:lnTo>
                <a:lnTo>
                  <a:pt x="1012313" y="741023"/>
                </a:lnTo>
                <a:lnTo>
                  <a:pt x="998813" y="757783"/>
                </a:lnTo>
                <a:lnTo>
                  <a:pt x="979674" y="770209"/>
                </a:lnTo>
                <a:lnTo>
                  <a:pt x="957531" y="780831"/>
                </a:lnTo>
                <a:lnTo>
                  <a:pt x="913877" y="801004"/>
                </a:lnTo>
                <a:lnTo>
                  <a:pt x="870377" y="821590"/>
                </a:lnTo>
                <a:lnTo>
                  <a:pt x="827533" y="843329"/>
                </a:lnTo>
                <a:lnTo>
                  <a:pt x="785847" y="866961"/>
                </a:lnTo>
                <a:lnTo>
                  <a:pt x="745232" y="896304"/>
                </a:lnTo>
                <a:lnTo>
                  <a:pt x="710795" y="930486"/>
                </a:lnTo>
                <a:lnTo>
                  <a:pt x="681695" y="968747"/>
                </a:lnTo>
                <a:lnTo>
                  <a:pt x="677804" y="975324"/>
                </a:lnTo>
                <a:close/>
              </a:path>
            </a:pathLst>
          </a:custGeom>
          <a:solidFill>
            <a:srgbClr val="204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20702" y="62806"/>
            <a:ext cx="756285" cy="993775"/>
          </a:xfrm>
          <a:custGeom>
            <a:avLst/>
            <a:gdLst/>
            <a:ahLst/>
            <a:cxnLst/>
            <a:rect l="l" t="t" r="r" b="b"/>
            <a:pathLst>
              <a:path w="756284" h="993775">
                <a:moveTo>
                  <a:pt x="322796" y="993773"/>
                </a:moveTo>
                <a:lnTo>
                  <a:pt x="264542" y="969299"/>
                </a:lnTo>
                <a:lnTo>
                  <a:pt x="241420" y="903509"/>
                </a:lnTo>
                <a:lnTo>
                  <a:pt x="238915" y="864484"/>
                </a:lnTo>
                <a:lnTo>
                  <a:pt x="236067" y="825468"/>
                </a:lnTo>
                <a:lnTo>
                  <a:pt x="232458" y="786542"/>
                </a:lnTo>
                <a:lnTo>
                  <a:pt x="227667" y="747790"/>
                </a:lnTo>
                <a:lnTo>
                  <a:pt x="213795" y="695601"/>
                </a:lnTo>
                <a:lnTo>
                  <a:pt x="189428" y="652072"/>
                </a:lnTo>
                <a:lnTo>
                  <a:pt x="156051" y="616078"/>
                </a:lnTo>
                <a:lnTo>
                  <a:pt x="115147" y="586491"/>
                </a:lnTo>
                <a:lnTo>
                  <a:pt x="68201" y="562186"/>
                </a:lnTo>
                <a:lnTo>
                  <a:pt x="54771" y="557371"/>
                </a:lnTo>
                <a:lnTo>
                  <a:pt x="34256" y="550156"/>
                </a:lnTo>
                <a:lnTo>
                  <a:pt x="17488" y="538891"/>
                </a:lnTo>
                <a:lnTo>
                  <a:pt x="5669" y="523325"/>
                </a:lnTo>
                <a:lnTo>
                  <a:pt x="0" y="503207"/>
                </a:lnTo>
                <a:lnTo>
                  <a:pt x="2236" y="482122"/>
                </a:lnTo>
                <a:lnTo>
                  <a:pt x="12018" y="464948"/>
                </a:lnTo>
                <a:lnTo>
                  <a:pt x="27203" y="451272"/>
                </a:lnTo>
                <a:lnTo>
                  <a:pt x="45511" y="440759"/>
                </a:lnTo>
                <a:lnTo>
                  <a:pt x="91717" y="416952"/>
                </a:lnTo>
                <a:lnTo>
                  <a:pt x="135539" y="389879"/>
                </a:lnTo>
                <a:lnTo>
                  <a:pt x="176646" y="358856"/>
                </a:lnTo>
                <a:lnTo>
                  <a:pt x="214707" y="323195"/>
                </a:lnTo>
                <a:lnTo>
                  <a:pt x="246842" y="285957"/>
                </a:lnTo>
                <a:lnTo>
                  <a:pt x="274211" y="246580"/>
                </a:lnTo>
                <a:lnTo>
                  <a:pt x="296765" y="205006"/>
                </a:lnTo>
                <a:lnTo>
                  <a:pt x="314451" y="161177"/>
                </a:lnTo>
                <a:lnTo>
                  <a:pt x="327220" y="115036"/>
                </a:lnTo>
                <a:lnTo>
                  <a:pt x="335041" y="66356"/>
                </a:lnTo>
                <a:lnTo>
                  <a:pt x="336131" y="56791"/>
                </a:lnTo>
                <a:lnTo>
                  <a:pt x="337561" y="47064"/>
                </a:lnTo>
                <a:lnTo>
                  <a:pt x="351189" y="9816"/>
                </a:lnTo>
                <a:lnTo>
                  <a:pt x="360386" y="0"/>
                </a:lnTo>
                <a:lnTo>
                  <a:pt x="371023" y="2514"/>
                </a:lnTo>
                <a:lnTo>
                  <a:pt x="406035" y="42661"/>
                </a:lnTo>
                <a:lnTo>
                  <a:pt x="427997" y="114341"/>
                </a:lnTo>
                <a:lnTo>
                  <a:pt x="442180" y="158917"/>
                </a:lnTo>
                <a:lnTo>
                  <a:pt x="457750" y="202773"/>
                </a:lnTo>
                <a:lnTo>
                  <a:pt x="475514" y="245406"/>
                </a:lnTo>
                <a:lnTo>
                  <a:pt x="475789" y="245947"/>
                </a:lnTo>
                <a:lnTo>
                  <a:pt x="375696" y="245947"/>
                </a:lnTo>
                <a:lnTo>
                  <a:pt x="353249" y="297043"/>
                </a:lnTo>
                <a:lnTo>
                  <a:pt x="326288" y="342383"/>
                </a:lnTo>
                <a:lnTo>
                  <a:pt x="295856" y="382707"/>
                </a:lnTo>
                <a:lnTo>
                  <a:pt x="262993" y="418757"/>
                </a:lnTo>
                <a:lnTo>
                  <a:pt x="228719" y="451292"/>
                </a:lnTo>
                <a:lnTo>
                  <a:pt x="194144" y="480995"/>
                </a:lnTo>
                <a:lnTo>
                  <a:pt x="219457" y="510056"/>
                </a:lnTo>
                <a:lnTo>
                  <a:pt x="268059" y="566519"/>
                </a:lnTo>
                <a:lnTo>
                  <a:pt x="308116" y="627676"/>
                </a:lnTo>
                <a:lnTo>
                  <a:pt x="340769" y="694986"/>
                </a:lnTo>
                <a:lnTo>
                  <a:pt x="357162" y="729310"/>
                </a:lnTo>
                <a:lnTo>
                  <a:pt x="497454" y="729310"/>
                </a:lnTo>
                <a:lnTo>
                  <a:pt x="477134" y="752776"/>
                </a:lnTo>
                <a:lnTo>
                  <a:pt x="447252" y="797760"/>
                </a:lnTo>
                <a:lnTo>
                  <a:pt x="422088" y="845450"/>
                </a:lnTo>
                <a:lnTo>
                  <a:pt x="400319" y="895051"/>
                </a:lnTo>
                <a:lnTo>
                  <a:pt x="380620" y="945772"/>
                </a:lnTo>
                <a:lnTo>
                  <a:pt x="371736" y="965034"/>
                </a:lnTo>
                <a:lnTo>
                  <a:pt x="359941" y="980234"/>
                </a:lnTo>
                <a:lnTo>
                  <a:pt x="344029" y="990202"/>
                </a:lnTo>
                <a:lnTo>
                  <a:pt x="322796" y="993773"/>
                </a:lnTo>
                <a:close/>
              </a:path>
              <a:path w="756284" h="993775">
                <a:moveTo>
                  <a:pt x="497454" y="729310"/>
                </a:moveTo>
                <a:lnTo>
                  <a:pt x="357162" y="729310"/>
                </a:lnTo>
                <a:lnTo>
                  <a:pt x="381317" y="685895"/>
                </a:lnTo>
                <a:lnTo>
                  <a:pt x="410341" y="646317"/>
                </a:lnTo>
                <a:lnTo>
                  <a:pt x="443732" y="610141"/>
                </a:lnTo>
                <a:lnTo>
                  <a:pt x="480983" y="576935"/>
                </a:lnTo>
                <a:lnTo>
                  <a:pt x="521591" y="546265"/>
                </a:lnTo>
                <a:lnTo>
                  <a:pt x="565051" y="517698"/>
                </a:lnTo>
                <a:lnTo>
                  <a:pt x="526393" y="487050"/>
                </a:lnTo>
                <a:lnTo>
                  <a:pt x="491984" y="453805"/>
                </a:lnTo>
                <a:lnTo>
                  <a:pt x="461597" y="417885"/>
                </a:lnTo>
                <a:lnTo>
                  <a:pt x="435002" y="379215"/>
                </a:lnTo>
                <a:lnTo>
                  <a:pt x="411973" y="337720"/>
                </a:lnTo>
                <a:lnTo>
                  <a:pt x="392280" y="293322"/>
                </a:lnTo>
                <a:lnTo>
                  <a:pt x="375696" y="245947"/>
                </a:lnTo>
                <a:lnTo>
                  <a:pt x="475789" y="245947"/>
                </a:lnTo>
                <a:lnTo>
                  <a:pt x="496282" y="286310"/>
                </a:lnTo>
                <a:lnTo>
                  <a:pt x="520864" y="324981"/>
                </a:lnTo>
                <a:lnTo>
                  <a:pt x="550068" y="360914"/>
                </a:lnTo>
                <a:lnTo>
                  <a:pt x="584704" y="393603"/>
                </a:lnTo>
                <a:lnTo>
                  <a:pt x="639966" y="431658"/>
                </a:lnTo>
                <a:lnTo>
                  <a:pt x="676824" y="451292"/>
                </a:lnTo>
                <a:lnTo>
                  <a:pt x="720189" y="472300"/>
                </a:lnTo>
                <a:lnTo>
                  <a:pt x="737455" y="483994"/>
                </a:lnTo>
                <a:lnTo>
                  <a:pt x="750046" y="499241"/>
                </a:lnTo>
                <a:lnTo>
                  <a:pt x="756256" y="519802"/>
                </a:lnTo>
                <a:lnTo>
                  <a:pt x="754128" y="543224"/>
                </a:lnTo>
                <a:lnTo>
                  <a:pt x="743710" y="561568"/>
                </a:lnTo>
                <a:lnTo>
                  <a:pt x="727031" y="575472"/>
                </a:lnTo>
                <a:lnTo>
                  <a:pt x="706115" y="585574"/>
                </a:lnTo>
                <a:lnTo>
                  <a:pt x="663038" y="603981"/>
                </a:lnTo>
                <a:lnTo>
                  <a:pt x="622242" y="625848"/>
                </a:lnTo>
                <a:lnTo>
                  <a:pt x="583677" y="651083"/>
                </a:lnTo>
                <a:lnTo>
                  <a:pt x="547298" y="679596"/>
                </a:lnTo>
                <a:lnTo>
                  <a:pt x="513057" y="711292"/>
                </a:lnTo>
                <a:lnTo>
                  <a:pt x="497454" y="729310"/>
                </a:lnTo>
                <a:close/>
              </a:path>
            </a:pathLst>
          </a:custGeom>
          <a:solidFill>
            <a:srgbClr val="20449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56665" y="0"/>
            <a:ext cx="17331690" cy="10287000"/>
            <a:chOff x="956665" y="0"/>
            <a:chExt cx="17331690" cy="10287000"/>
          </a:xfrm>
        </p:grpSpPr>
        <p:sp>
          <p:nvSpPr>
            <p:cNvPr id="5" name="object 5"/>
            <p:cNvSpPr/>
            <p:nvPr/>
          </p:nvSpPr>
          <p:spPr>
            <a:xfrm>
              <a:off x="12160605" y="1238195"/>
              <a:ext cx="632460" cy="749300"/>
            </a:xfrm>
            <a:custGeom>
              <a:avLst/>
              <a:gdLst/>
              <a:ahLst/>
              <a:cxnLst/>
              <a:rect l="l" t="t" r="r" b="b"/>
              <a:pathLst>
                <a:path w="632459" h="749300">
                  <a:moveTo>
                    <a:pt x="293107" y="749009"/>
                  </a:moveTo>
                  <a:lnTo>
                    <a:pt x="253799" y="723537"/>
                  </a:lnTo>
                  <a:lnTo>
                    <a:pt x="239341" y="687648"/>
                  </a:lnTo>
                  <a:lnTo>
                    <a:pt x="229936" y="649564"/>
                  </a:lnTo>
                  <a:lnTo>
                    <a:pt x="217869" y="602398"/>
                  </a:lnTo>
                  <a:lnTo>
                    <a:pt x="201354" y="558138"/>
                  </a:lnTo>
                  <a:lnTo>
                    <a:pt x="178473" y="518024"/>
                  </a:lnTo>
                  <a:lnTo>
                    <a:pt x="147308" y="483299"/>
                  </a:lnTo>
                  <a:lnTo>
                    <a:pt x="105943" y="455205"/>
                  </a:lnTo>
                  <a:lnTo>
                    <a:pt x="68176" y="443517"/>
                  </a:lnTo>
                  <a:lnTo>
                    <a:pt x="55141" y="442359"/>
                  </a:lnTo>
                  <a:lnTo>
                    <a:pt x="35884" y="439128"/>
                  </a:lnTo>
                  <a:lnTo>
                    <a:pt x="20548" y="431190"/>
                  </a:lnTo>
                  <a:lnTo>
                    <a:pt x="9233" y="418940"/>
                  </a:lnTo>
                  <a:lnTo>
                    <a:pt x="2040" y="402769"/>
                  </a:lnTo>
                  <a:lnTo>
                    <a:pt x="0" y="383728"/>
                  </a:lnTo>
                  <a:lnTo>
                    <a:pt x="4757" y="366826"/>
                  </a:lnTo>
                  <a:lnTo>
                    <a:pt x="15604" y="352268"/>
                  </a:lnTo>
                  <a:lnTo>
                    <a:pt x="31833" y="340259"/>
                  </a:lnTo>
                  <a:lnTo>
                    <a:pt x="60421" y="323723"/>
                  </a:lnTo>
                  <a:lnTo>
                    <a:pt x="145711" y="273284"/>
                  </a:lnTo>
                  <a:lnTo>
                    <a:pt x="190167" y="240614"/>
                  </a:lnTo>
                  <a:lnTo>
                    <a:pt x="224098" y="201844"/>
                  </a:lnTo>
                  <a:lnTo>
                    <a:pt x="248500" y="157546"/>
                  </a:lnTo>
                  <a:lnTo>
                    <a:pt x="264373" y="108291"/>
                  </a:lnTo>
                  <a:lnTo>
                    <a:pt x="272712" y="54651"/>
                  </a:lnTo>
                  <a:lnTo>
                    <a:pt x="273385" y="39524"/>
                  </a:lnTo>
                  <a:lnTo>
                    <a:pt x="274567" y="32584"/>
                  </a:lnTo>
                  <a:lnTo>
                    <a:pt x="307091" y="3971"/>
                  </a:lnTo>
                  <a:lnTo>
                    <a:pt x="318184" y="0"/>
                  </a:lnTo>
                  <a:lnTo>
                    <a:pt x="324164" y="2693"/>
                  </a:lnTo>
                  <a:lnTo>
                    <a:pt x="349922" y="59003"/>
                  </a:lnTo>
                  <a:lnTo>
                    <a:pt x="360883" y="113065"/>
                  </a:lnTo>
                  <a:lnTo>
                    <a:pt x="366933" y="139959"/>
                  </a:lnTo>
                  <a:lnTo>
                    <a:pt x="383651" y="188635"/>
                  </a:lnTo>
                  <a:lnTo>
                    <a:pt x="407384" y="230578"/>
                  </a:lnTo>
                  <a:lnTo>
                    <a:pt x="437593" y="266326"/>
                  </a:lnTo>
                  <a:lnTo>
                    <a:pt x="439340" y="267781"/>
                  </a:lnTo>
                  <a:lnTo>
                    <a:pt x="317317" y="267781"/>
                  </a:lnTo>
                  <a:lnTo>
                    <a:pt x="187651" y="369286"/>
                  </a:lnTo>
                  <a:lnTo>
                    <a:pt x="311431" y="519581"/>
                  </a:lnTo>
                  <a:lnTo>
                    <a:pt x="472146" y="519581"/>
                  </a:lnTo>
                  <a:lnTo>
                    <a:pt x="453546" y="534882"/>
                  </a:lnTo>
                  <a:lnTo>
                    <a:pt x="421733" y="569941"/>
                  </a:lnTo>
                  <a:lnTo>
                    <a:pt x="394101" y="609566"/>
                  </a:lnTo>
                  <a:lnTo>
                    <a:pt x="370184" y="653258"/>
                  </a:lnTo>
                  <a:lnTo>
                    <a:pt x="361282" y="671719"/>
                  </a:lnTo>
                  <a:lnTo>
                    <a:pt x="352307" y="690155"/>
                  </a:lnTo>
                  <a:lnTo>
                    <a:pt x="342936" y="708360"/>
                  </a:lnTo>
                  <a:lnTo>
                    <a:pt x="332846" y="726129"/>
                  </a:lnTo>
                  <a:lnTo>
                    <a:pt x="315123" y="743552"/>
                  </a:lnTo>
                  <a:lnTo>
                    <a:pt x="293107" y="749009"/>
                  </a:lnTo>
                  <a:close/>
                </a:path>
                <a:path w="632459" h="749300">
                  <a:moveTo>
                    <a:pt x="472146" y="519581"/>
                  </a:moveTo>
                  <a:lnTo>
                    <a:pt x="311431" y="519581"/>
                  </a:lnTo>
                  <a:lnTo>
                    <a:pt x="441169" y="404356"/>
                  </a:lnTo>
                  <a:lnTo>
                    <a:pt x="317317" y="267781"/>
                  </a:lnTo>
                  <a:lnTo>
                    <a:pt x="439340" y="267781"/>
                  </a:lnTo>
                  <a:lnTo>
                    <a:pt x="473742" y="296421"/>
                  </a:lnTo>
                  <a:lnTo>
                    <a:pt x="515295" y="321401"/>
                  </a:lnTo>
                  <a:lnTo>
                    <a:pt x="561715" y="341806"/>
                  </a:lnTo>
                  <a:lnTo>
                    <a:pt x="605289" y="366622"/>
                  </a:lnTo>
                  <a:lnTo>
                    <a:pt x="629542" y="394932"/>
                  </a:lnTo>
                  <a:lnTo>
                    <a:pt x="631879" y="400438"/>
                  </a:lnTo>
                  <a:lnTo>
                    <a:pt x="613802" y="441121"/>
                  </a:lnTo>
                  <a:lnTo>
                    <a:pt x="578709" y="462101"/>
                  </a:lnTo>
                  <a:lnTo>
                    <a:pt x="531570" y="480463"/>
                  </a:lnTo>
                  <a:lnTo>
                    <a:pt x="490003" y="504890"/>
                  </a:lnTo>
                  <a:lnTo>
                    <a:pt x="472146" y="519581"/>
                  </a:lnTo>
                  <a:close/>
                </a:path>
              </a:pathLst>
            </a:custGeom>
            <a:solidFill>
              <a:srgbClr val="204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6665" y="0"/>
              <a:ext cx="17331690" cy="10287000"/>
            </a:xfrm>
            <a:custGeom>
              <a:avLst/>
              <a:gdLst/>
              <a:ahLst/>
              <a:cxnLst/>
              <a:rect l="l" t="t" r="r" b="b"/>
              <a:pathLst>
                <a:path w="17331690" h="10287000">
                  <a:moveTo>
                    <a:pt x="14816118" y="10286999"/>
                  </a:moveTo>
                  <a:lnTo>
                    <a:pt x="1451717" y="10286999"/>
                  </a:lnTo>
                  <a:lnTo>
                    <a:pt x="1419615" y="10248899"/>
                  </a:lnTo>
                  <a:lnTo>
                    <a:pt x="1382003" y="10223499"/>
                  </a:lnTo>
                  <a:lnTo>
                    <a:pt x="1345232" y="10185399"/>
                  </a:lnTo>
                  <a:lnTo>
                    <a:pt x="1309293" y="10159999"/>
                  </a:lnTo>
                  <a:lnTo>
                    <a:pt x="1274173" y="10121899"/>
                  </a:lnTo>
                  <a:lnTo>
                    <a:pt x="1239862" y="10096499"/>
                  </a:lnTo>
                  <a:lnTo>
                    <a:pt x="1206348" y="10058399"/>
                  </a:lnTo>
                  <a:lnTo>
                    <a:pt x="1173620" y="10020299"/>
                  </a:lnTo>
                  <a:lnTo>
                    <a:pt x="1141667" y="9994899"/>
                  </a:lnTo>
                  <a:lnTo>
                    <a:pt x="1110478" y="9956799"/>
                  </a:lnTo>
                  <a:lnTo>
                    <a:pt x="1080041" y="9918699"/>
                  </a:lnTo>
                  <a:lnTo>
                    <a:pt x="1050346" y="9880599"/>
                  </a:lnTo>
                  <a:lnTo>
                    <a:pt x="1021380" y="9842499"/>
                  </a:lnTo>
                  <a:lnTo>
                    <a:pt x="993133" y="9804399"/>
                  </a:lnTo>
                  <a:lnTo>
                    <a:pt x="965593" y="9778999"/>
                  </a:lnTo>
                  <a:lnTo>
                    <a:pt x="938750" y="9740899"/>
                  </a:lnTo>
                  <a:lnTo>
                    <a:pt x="912592" y="9702799"/>
                  </a:lnTo>
                  <a:lnTo>
                    <a:pt x="887107" y="9664699"/>
                  </a:lnTo>
                  <a:lnTo>
                    <a:pt x="862286" y="9626599"/>
                  </a:lnTo>
                  <a:lnTo>
                    <a:pt x="838115" y="9575799"/>
                  </a:lnTo>
                  <a:lnTo>
                    <a:pt x="814585" y="9537699"/>
                  </a:lnTo>
                  <a:lnTo>
                    <a:pt x="791684" y="9499599"/>
                  </a:lnTo>
                  <a:lnTo>
                    <a:pt x="769400" y="9461499"/>
                  </a:lnTo>
                  <a:lnTo>
                    <a:pt x="747723" y="9423399"/>
                  </a:lnTo>
                  <a:lnTo>
                    <a:pt x="726642" y="9385299"/>
                  </a:lnTo>
                  <a:lnTo>
                    <a:pt x="706144" y="9347199"/>
                  </a:lnTo>
                  <a:lnTo>
                    <a:pt x="686219" y="9296399"/>
                  </a:lnTo>
                  <a:lnTo>
                    <a:pt x="666856" y="9258299"/>
                  </a:lnTo>
                  <a:lnTo>
                    <a:pt x="648043" y="9220199"/>
                  </a:lnTo>
                  <a:lnTo>
                    <a:pt x="629769" y="9169399"/>
                  </a:lnTo>
                  <a:lnTo>
                    <a:pt x="612023" y="9131299"/>
                  </a:lnTo>
                  <a:lnTo>
                    <a:pt x="594794" y="9093199"/>
                  </a:lnTo>
                  <a:lnTo>
                    <a:pt x="578070" y="9042399"/>
                  </a:lnTo>
                  <a:lnTo>
                    <a:pt x="561840" y="9004299"/>
                  </a:lnTo>
                  <a:lnTo>
                    <a:pt x="546094" y="8953499"/>
                  </a:lnTo>
                  <a:lnTo>
                    <a:pt x="530819" y="8915399"/>
                  </a:lnTo>
                  <a:lnTo>
                    <a:pt x="516005" y="8877299"/>
                  </a:lnTo>
                  <a:lnTo>
                    <a:pt x="501640" y="8826499"/>
                  </a:lnTo>
                  <a:lnTo>
                    <a:pt x="487713" y="8788399"/>
                  </a:lnTo>
                  <a:lnTo>
                    <a:pt x="474213" y="8737599"/>
                  </a:lnTo>
                  <a:lnTo>
                    <a:pt x="461129" y="8699499"/>
                  </a:lnTo>
                  <a:lnTo>
                    <a:pt x="448450" y="8648699"/>
                  </a:lnTo>
                  <a:lnTo>
                    <a:pt x="436163" y="8597899"/>
                  </a:lnTo>
                  <a:lnTo>
                    <a:pt x="424259" y="8559799"/>
                  </a:lnTo>
                  <a:lnTo>
                    <a:pt x="412725" y="8508999"/>
                  </a:lnTo>
                  <a:lnTo>
                    <a:pt x="401551" y="8470899"/>
                  </a:lnTo>
                  <a:lnTo>
                    <a:pt x="390725" y="8420099"/>
                  </a:lnTo>
                  <a:lnTo>
                    <a:pt x="380236" y="8369299"/>
                  </a:lnTo>
                  <a:lnTo>
                    <a:pt x="370073" y="8331199"/>
                  </a:lnTo>
                  <a:lnTo>
                    <a:pt x="360225" y="8280399"/>
                  </a:lnTo>
                  <a:lnTo>
                    <a:pt x="350680" y="8229599"/>
                  </a:lnTo>
                  <a:lnTo>
                    <a:pt x="341428" y="8191499"/>
                  </a:lnTo>
                  <a:lnTo>
                    <a:pt x="332456" y="8140699"/>
                  </a:lnTo>
                  <a:lnTo>
                    <a:pt x="323754" y="8089899"/>
                  </a:lnTo>
                  <a:lnTo>
                    <a:pt x="315311" y="8051799"/>
                  </a:lnTo>
                  <a:lnTo>
                    <a:pt x="307115" y="8000999"/>
                  </a:lnTo>
                  <a:lnTo>
                    <a:pt x="299155" y="7950199"/>
                  </a:lnTo>
                  <a:lnTo>
                    <a:pt x="291420" y="7899399"/>
                  </a:lnTo>
                  <a:lnTo>
                    <a:pt x="283898" y="7861299"/>
                  </a:lnTo>
                  <a:lnTo>
                    <a:pt x="276579" y="7810499"/>
                  </a:lnTo>
                  <a:lnTo>
                    <a:pt x="269451" y="7759699"/>
                  </a:lnTo>
                  <a:lnTo>
                    <a:pt x="262504" y="7708899"/>
                  </a:lnTo>
                  <a:lnTo>
                    <a:pt x="255724" y="7670799"/>
                  </a:lnTo>
                  <a:lnTo>
                    <a:pt x="249103" y="7619999"/>
                  </a:lnTo>
                  <a:lnTo>
                    <a:pt x="242627" y="7569199"/>
                  </a:lnTo>
                  <a:lnTo>
                    <a:pt x="236287" y="7518399"/>
                  </a:lnTo>
                  <a:lnTo>
                    <a:pt x="230070" y="7467599"/>
                  </a:lnTo>
                  <a:lnTo>
                    <a:pt x="223966" y="7429499"/>
                  </a:lnTo>
                  <a:lnTo>
                    <a:pt x="217964" y="7378699"/>
                  </a:lnTo>
                  <a:lnTo>
                    <a:pt x="212052" y="7327899"/>
                  </a:lnTo>
                  <a:lnTo>
                    <a:pt x="206218" y="7277099"/>
                  </a:lnTo>
                  <a:lnTo>
                    <a:pt x="200452" y="7226299"/>
                  </a:lnTo>
                  <a:lnTo>
                    <a:pt x="194743" y="7175499"/>
                  </a:lnTo>
                  <a:lnTo>
                    <a:pt x="189079" y="7137399"/>
                  </a:lnTo>
                  <a:lnTo>
                    <a:pt x="177842" y="7035799"/>
                  </a:lnTo>
                  <a:lnTo>
                    <a:pt x="166422" y="6934199"/>
                  </a:lnTo>
                  <a:lnTo>
                    <a:pt x="160640" y="6883399"/>
                  </a:lnTo>
                  <a:lnTo>
                    <a:pt x="154904" y="6832599"/>
                  </a:lnTo>
                  <a:lnTo>
                    <a:pt x="149218" y="6781799"/>
                  </a:lnTo>
                  <a:lnTo>
                    <a:pt x="143584" y="6730999"/>
                  </a:lnTo>
                  <a:lnTo>
                    <a:pt x="138006" y="6680199"/>
                  </a:lnTo>
                  <a:lnTo>
                    <a:pt x="132488" y="6629399"/>
                  </a:lnTo>
                  <a:lnTo>
                    <a:pt x="127032" y="6578599"/>
                  </a:lnTo>
                  <a:lnTo>
                    <a:pt x="121644" y="6527799"/>
                  </a:lnTo>
                  <a:lnTo>
                    <a:pt x="116325" y="6476999"/>
                  </a:lnTo>
                  <a:lnTo>
                    <a:pt x="111079" y="6426199"/>
                  </a:lnTo>
                  <a:lnTo>
                    <a:pt x="105910" y="6375399"/>
                  </a:lnTo>
                  <a:lnTo>
                    <a:pt x="100822" y="6324599"/>
                  </a:lnTo>
                  <a:lnTo>
                    <a:pt x="95816" y="6273799"/>
                  </a:lnTo>
                  <a:lnTo>
                    <a:pt x="90898" y="6222999"/>
                  </a:lnTo>
                  <a:lnTo>
                    <a:pt x="86071" y="6172199"/>
                  </a:lnTo>
                  <a:lnTo>
                    <a:pt x="81337" y="6134099"/>
                  </a:lnTo>
                  <a:lnTo>
                    <a:pt x="76701" y="6083299"/>
                  </a:lnTo>
                  <a:lnTo>
                    <a:pt x="72165" y="6032499"/>
                  </a:lnTo>
                  <a:lnTo>
                    <a:pt x="67734" y="5981699"/>
                  </a:lnTo>
                  <a:lnTo>
                    <a:pt x="63411" y="5930899"/>
                  </a:lnTo>
                  <a:lnTo>
                    <a:pt x="59198" y="5880099"/>
                  </a:lnTo>
                  <a:lnTo>
                    <a:pt x="55100" y="5829299"/>
                  </a:lnTo>
                  <a:lnTo>
                    <a:pt x="51120" y="5778499"/>
                  </a:lnTo>
                  <a:lnTo>
                    <a:pt x="47261" y="5727699"/>
                  </a:lnTo>
                  <a:lnTo>
                    <a:pt x="43528" y="5676899"/>
                  </a:lnTo>
                  <a:lnTo>
                    <a:pt x="39922" y="5626099"/>
                  </a:lnTo>
                  <a:lnTo>
                    <a:pt x="36448" y="5575299"/>
                  </a:lnTo>
                  <a:lnTo>
                    <a:pt x="33109" y="5524499"/>
                  </a:lnTo>
                  <a:lnTo>
                    <a:pt x="29909" y="5473699"/>
                  </a:lnTo>
                  <a:lnTo>
                    <a:pt x="26851" y="5422899"/>
                  </a:lnTo>
                  <a:lnTo>
                    <a:pt x="23938" y="5372099"/>
                  </a:lnTo>
                  <a:lnTo>
                    <a:pt x="21174" y="5321299"/>
                  </a:lnTo>
                  <a:lnTo>
                    <a:pt x="18563" y="5270499"/>
                  </a:lnTo>
                  <a:lnTo>
                    <a:pt x="16107" y="5219699"/>
                  </a:lnTo>
                  <a:lnTo>
                    <a:pt x="13810" y="5168899"/>
                  </a:lnTo>
                  <a:lnTo>
                    <a:pt x="11676" y="5118099"/>
                  </a:lnTo>
                  <a:lnTo>
                    <a:pt x="9708" y="5067299"/>
                  </a:lnTo>
                  <a:lnTo>
                    <a:pt x="7909" y="5016499"/>
                  </a:lnTo>
                  <a:lnTo>
                    <a:pt x="6284" y="4965699"/>
                  </a:lnTo>
                  <a:lnTo>
                    <a:pt x="4834" y="4914899"/>
                  </a:lnTo>
                  <a:lnTo>
                    <a:pt x="3565" y="4864099"/>
                  </a:lnTo>
                  <a:lnTo>
                    <a:pt x="2478" y="4813299"/>
                  </a:lnTo>
                  <a:lnTo>
                    <a:pt x="1579" y="4762499"/>
                  </a:lnTo>
                  <a:lnTo>
                    <a:pt x="869" y="4711699"/>
                  </a:lnTo>
                  <a:lnTo>
                    <a:pt x="353" y="4660899"/>
                  </a:lnTo>
                  <a:lnTo>
                    <a:pt x="33" y="4610099"/>
                  </a:lnTo>
                  <a:lnTo>
                    <a:pt x="0" y="4508499"/>
                  </a:lnTo>
                  <a:lnTo>
                    <a:pt x="292" y="4457699"/>
                  </a:lnTo>
                  <a:lnTo>
                    <a:pt x="795" y="4406899"/>
                  </a:lnTo>
                  <a:lnTo>
                    <a:pt x="1512" y="4356099"/>
                  </a:lnTo>
                  <a:lnTo>
                    <a:pt x="2446" y="4305299"/>
                  </a:lnTo>
                  <a:lnTo>
                    <a:pt x="3601" y="4254499"/>
                  </a:lnTo>
                  <a:lnTo>
                    <a:pt x="4981" y="4203699"/>
                  </a:lnTo>
                  <a:lnTo>
                    <a:pt x="6589" y="4152899"/>
                  </a:lnTo>
                  <a:lnTo>
                    <a:pt x="8428" y="4102099"/>
                  </a:lnTo>
                  <a:lnTo>
                    <a:pt x="10502" y="4051299"/>
                  </a:lnTo>
                  <a:lnTo>
                    <a:pt x="12814" y="4000499"/>
                  </a:lnTo>
                  <a:lnTo>
                    <a:pt x="15367" y="3949699"/>
                  </a:lnTo>
                  <a:lnTo>
                    <a:pt x="18166" y="3898899"/>
                  </a:lnTo>
                  <a:lnTo>
                    <a:pt x="21103" y="3848099"/>
                  </a:lnTo>
                  <a:lnTo>
                    <a:pt x="24149" y="3797299"/>
                  </a:lnTo>
                  <a:lnTo>
                    <a:pt x="27311" y="3746499"/>
                  </a:lnTo>
                  <a:lnTo>
                    <a:pt x="30601" y="3695699"/>
                  </a:lnTo>
                  <a:lnTo>
                    <a:pt x="34028" y="3644899"/>
                  </a:lnTo>
                  <a:lnTo>
                    <a:pt x="37601" y="3594099"/>
                  </a:lnTo>
                  <a:lnTo>
                    <a:pt x="41330" y="3543299"/>
                  </a:lnTo>
                  <a:lnTo>
                    <a:pt x="45225" y="3492499"/>
                  </a:lnTo>
                  <a:lnTo>
                    <a:pt x="49295" y="3441699"/>
                  </a:lnTo>
                  <a:lnTo>
                    <a:pt x="53550" y="3390899"/>
                  </a:lnTo>
                  <a:lnTo>
                    <a:pt x="58000" y="3340099"/>
                  </a:lnTo>
                  <a:lnTo>
                    <a:pt x="62655" y="3289299"/>
                  </a:lnTo>
                  <a:lnTo>
                    <a:pt x="67523" y="3238499"/>
                  </a:lnTo>
                  <a:lnTo>
                    <a:pt x="72615" y="3187699"/>
                  </a:lnTo>
                  <a:lnTo>
                    <a:pt x="77941" y="3136899"/>
                  </a:lnTo>
                  <a:lnTo>
                    <a:pt x="83509" y="3086099"/>
                  </a:lnTo>
                  <a:lnTo>
                    <a:pt x="89330" y="3035299"/>
                  </a:lnTo>
                  <a:lnTo>
                    <a:pt x="95414" y="2997199"/>
                  </a:lnTo>
                  <a:lnTo>
                    <a:pt x="101769" y="2946399"/>
                  </a:lnTo>
                  <a:lnTo>
                    <a:pt x="108407" y="2895599"/>
                  </a:lnTo>
                  <a:lnTo>
                    <a:pt x="115335" y="2844799"/>
                  </a:lnTo>
                  <a:lnTo>
                    <a:pt x="122565" y="2793999"/>
                  </a:lnTo>
                  <a:lnTo>
                    <a:pt x="130105" y="2743199"/>
                  </a:lnTo>
                  <a:lnTo>
                    <a:pt x="137966" y="2692399"/>
                  </a:lnTo>
                  <a:lnTo>
                    <a:pt x="146156" y="2641599"/>
                  </a:lnTo>
                  <a:lnTo>
                    <a:pt x="154686" y="2590799"/>
                  </a:lnTo>
                  <a:lnTo>
                    <a:pt x="163566" y="2539999"/>
                  </a:lnTo>
                  <a:lnTo>
                    <a:pt x="172804" y="2489199"/>
                  </a:lnTo>
                  <a:lnTo>
                    <a:pt x="182411" y="2451099"/>
                  </a:lnTo>
                  <a:lnTo>
                    <a:pt x="192397" y="2400299"/>
                  </a:lnTo>
                  <a:lnTo>
                    <a:pt x="202770" y="2349499"/>
                  </a:lnTo>
                  <a:lnTo>
                    <a:pt x="213541" y="2298699"/>
                  </a:lnTo>
                  <a:lnTo>
                    <a:pt x="224719" y="2247899"/>
                  </a:lnTo>
                  <a:lnTo>
                    <a:pt x="236314" y="2197099"/>
                  </a:lnTo>
                  <a:lnTo>
                    <a:pt x="248336" y="2146299"/>
                  </a:lnTo>
                  <a:lnTo>
                    <a:pt x="261585" y="2095499"/>
                  </a:lnTo>
                  <a:lnTo>
                    <a:pt x="275332" y="2044699"/>
                  </a:lnTo>
                  <a:lnTo>
                    <a:pt x="289582" y="1993899"/>
                  </a:lnTo>
                  <a:lnTo>
                    <a:pt x="304343" y="1943099"/>
                  </a:lnTo>
                  <a:lnTo>
                    <a:pt x="319621" y="1892299"/>
                  </a:lnTo>
                  <a:lnTo>
                    <a:pt x="335423" y="1854199"/>
                  </a:lnTo>
                  <a:lnTo>
                    <a:pt x="351756" y="1803399"/>
                  </a:lnTo>
                  <a:lnTo>
                    <a:pt x="368625" y="1752599"/>
                  </a:lnTo>
                  <a:lnTo>
                    <a:pt x="386038" y="1701799"/>
                  </a:lnTo>
                  <a:lnTo>
                    <a:pt x="404001" y="1650999"/>
                  </a:lnTo>
                  <a:lnTo>
                    <a:pt x="422521" y="1612899"/>
                  </a:lnTo>
                  <a:lnTo>
                    <a:pt x="441604" y="1562099"/>
                  </a:lnTo>
                  <a:lnTo>
                    <a:pt x="461257" y="1511299"/>
                  </a:lnTo>
                  <a:lnTo>
                    <a:pt x="481487" y="1473199"/>
                  </a:lnTo>
                  <a:lnTo>
                    <a:pt x="502299" y="1422399"/>
                  </a:lnTo>
                  <a:lnTo>
                    <a:pt x="523702" y="1384299"/>
                  </a:lnTo>
                  <a:lnTo>
                    <a:pt x="545701" y="1333499"/>
                  </a:lnTo>
                  <a:lnTo>
                    <a:pt x="568303" y="1295399"/>
                  </a:lnTo>
                  <a:lnTo>
                    <a:pt x="591515" y="1257299"/>
                  </a:lnTo>
                  <a:lnTo>
                    <a:pt x="615342" y="1206499"/>
                  </a:lnTo>
                  <a:lnTo>
                    <a:pt x="639793" y="1168399"/>
                  </a:lnTo>
                  <a:lnTo>
                    <a:pt x="664873" y="1130299"/>
                  </a:lnTo>
                  <a:lnTo>
                    <a:pt x="690589" y="1092199"/>
                  </a:lnTo>
                  <a:lnTo>
                    <a:pt x="716947" y="1041399"/>
                  </a:lnTo>
                  <a:lnTo>
                    <a:pt x="743955" y="1003299"/>
                  </a:lnTo>
                  <a:lnTo>
                    <a:pt x="771618" y="965199"/>
                  </a:lnTo>
                  <a:lnTo>
                    <a:pt x="799944" y="927099"/>
                  </a:lnTo>
                  <a:lnTo>
                    <a:pt x="828939" y="888999"/>
                  </a:lnTo>
                  <a:lnTo>
                    <a:pt x="858610" y="850899"/>
                  </a:lnTo>
                  <a:lnTo>
                    <a:pt x="888963" y="812799"/>
                  </a:lnTo>
                  <a:lnTo>
                    <a:pt x="920004" y="774699"/>
                  </a:lnTo>
                  <a:lnTo>
                    <a:pt x="951741" y="736599"/>
                  </a:lnTo>
                  <a:lnTo>
                    <a:pt x="984180" y="698499"/>
                  </a:lnTo>
                  <a:lnTo>
                    <a:pt x="1017328" y="673099"/>
                  </a:lnTo>
                  <a:lnTo>
                    <a:pt x="1051191" y="634999"/>
                  </a:lnTo>
                  <a:lnTo>
                    <a:pt x="1085776" y="596899"/>
                  </a:lnTo>
                  <a:lnTo>
                    <a:pt x="1121089" y="558799"/>
                  </a:lnTo>
                  <a:lnTo>
                    <a:pt x="1157137" y="533399"/>
                  </a:lnTo>
                  <a:lnTo>
                    <a:pt x="1193927" y="495299"/>
                  </a:lnTo>
                  <a:lnTo>
                    <a:pt x="1231465" y="457199"/>
                  </a:lnTo>
                  <a:lnTo>
                    <a:pt x="1269757" y="431799"/>
                  </a:lnTo>
                  <a:lnTo>
                    <a:pt x="1308812" y="393699"/>
                  </a:lnTo>
                  <a:lnTo>
                    <a:pt x="1348634" y="368299"/>
                  </a:lnTo>
                  <a:lnTo>
                    <a:pt x="1389231" y="330199"/>
                  </a:lnTo>
                  <a:lnTo>
                    <a:pt x="1430609" y="304799"/>
                  </a:lnTo>
                  <a:lnTo>
                    <a:pt x="1472776" y="279399"/>
                  </a:lnTo>
                  <a:lnTo>
                    <a:pt x="1515736" y="241299"/>
                  </a:lnTo>
                  <a:lnTo>
                    <a:pt x="1559498" y="215899"/>
                  </a:lnTo>
                  <a:lnTo>
                    <a:pt x="1604067" y="190499"/>
                  </a:lnTo>
                  <a:lnTo>
                    <a:pt x="1674337" y="165099"/>
                  </a:lnTo>
                  <a:lnTo>
                    <a:pt x="1710571" y="165099"/>
                  </a:lnTo>
                  <a:lnTo>
                    <a:pt x="1785177" y="139699"/>
                  </a:lnTo>
                  <a:lnTo>
                    <a:pt x="1823525" y="139699"/>
                  </a:lnTo>
                  <a:lnTo>
                    <a:pt x="1902251" y="114299"/>
                  </a:lnTo>
                  <a:lnTo>
                    <a:pt x="1942605" y="114299"/>
                  </a:lnTo>
                  <a:lnTo>
                    <a:pt x="2067491" y="76199"/>
                  </a:lnTo>
                  <a:lnTo>
                    <a:pt x="2110354" y="76199"/>
                  </a:lnTo>
                  <a:lnTo>
                    <a:pt x="2197859" y="50799"/>
                  </a:lnTo>
                  <a:lnTo>
                    <a:pt x="2242477" y="50799"/>
                  </a:lnTo>
                  <a:lnTo>
                    <a:pt x="2379653" y="12699"/>
                  </a:lnTo>
                  <a:lnTo>
                    <a:pt x="2426446" y="12699"/>
                  </a:lnTo>
                  <a:lnTo>
                    <a:pt x="2473752" y="0"/>
                  </a:lnTo>
                  <a:lnTo>
                    <a:pt x="16074360" y="0"/>
                  </a:lnTo>
                  <a:lnTo>
                    <a:pt x="16108769" y="38099"/>
                  </a:lnTo>
                  <a:lnTo>
                    <a:pt x="16142621" y="63499"/>
                  </a:lnTo>
                  <a:lnTo>
                    <a:pt x="16175907" y="101599"/>
                  </a:lnTo>
                  <a:lnTo>
                    <a:pt x="16208617" y="139699"/>
                  </a:lnTo>
                  <a:lnTo>
                    <a:pt x="16231501" y="165099"/>
                  </a:lnTo>
                  <a:lnTo>
                    <a:pt x="16254169" y="190499"/>
                  </a:lnTo>
                  <a:lnTo>
                    <a:pt x="16276620" y="215899"/>
                  </a:lnTo>
                  <a:lnTo>
                    <a:pt x="16298852" y="241299"/>
                  </a:lnTo>
                  <a:lnTo>
                    <a:pt x="16320866" y="279399"/>
                  </a:lnTo>
                  <a:lnTo>
                    <a:pt x="16342661" y="304799"/>
                  </a:lnTo>
                  <a:lnTo>
                    <a:pt x="16364237" y="330199"/>
                  </a:lnTo>
                  <a:lnTo>
                    <a:pt x="16385593" y="368299"/>
                  </a:lnTo>
                  <a:lnTo>
                    <a:pt x="16406728" y="393699"/>
                  </a:lnTo>
                  <a:lnTo>
                    <a:pt x="16427643" y="431799"/>
                  </a:lnTo>
                  <a:lnTo>
                    <a:pt x="16448336" y="469899"/>
                  </a:lnTo>
                  <a:lnTo>
                    <a:pt x="16468806" y="495299"/>
                  </a:lnTo>
                  <a:lnTo>
                    <a:pt x="16489055" y="533399"/>
                  </a:lnTo>
                  <a:lnTo>
                    <a:pt x="16509080" y="571499"/>
                  </a:lnTo>
                  <a:lnTo>
                    <a:pt x="16528882" y="609599"/>
                  </a:lnTo>
                  <a:lnTo>
                    <a:pt x="16548459" y="647699"/>
                  </a:lnTo>
                  <a:lnTo>
                    <a:pt x="16567812" y="685799"/>
                  </a:lnTo>
                  <a:lnTo>
                    <a:pt x="16586940" y="723899"/>
                  </a:lnTo>
                  <a:lnTo>
                    <a:pt x="16605843" y="761999"/>
                  </a:lnTo>
                  <a:lnTo>
                    <a:pt x="16624519" y="800099"/>
                  </a:lnTo>
                  <a:lnTo>
                    <a:pt x="16642969" y="850899"/>
                  </a:lnTo>
                  <a:lnTo>
                    <a:pt x="16661191" y="888999"/>
                  </a:lnTo>
                  <a:lnTo>
                    <a:pt x="16679186" y="927099"/>
                  </a:lnTo>
                  <a:lnTo>
                    <a:pt x="16696952" y="977899"/>
                  </a:lnTo>
                  <a:lnTo>
                    <a:pt x="16714490" y="1015999"/>
                  </a:lnTo>
                  <a:lnTo>
                    <a:pt x="16731799" y="1066799"/>
                  </a:lnTo>
                  <a:lnTo>
                    <a:pt x="16748878" y="1104899"/>
                  </a:lnTo>
                  <a:lnTo>
                    <a:pt x="16765726" y="1155699"/>
                  </a:lnTo>
                  <a:lnTo>
                    <a:pt x="16782344" y="1193799"/>
                  </a:lnTo>
                  <a:lnTo>
                    <a:pt x="16798731" y="1244599"/>
                  </a:lnTo>
                  <a:lnTo>
                    <a:pt x="16814885" y="1295399"/>
                  </a:lnTo>
                  <a:lnTo>
                    <a:pt x="16830808" y="1346199"/>
                  </a:lnTo>
                  <a:lnTo>
                    <a:pt x="16846498" y="1396999"/>
                  </a:lnTo>
                  <a:lnTo>
                    <a:pt x="16861954" y="1435099"/>
                  </a:lnTo>
                  <a:lnTo>
                    <a:pt x="16877176" y="1485899"/>
                  </a:lnTo>
                  <a:lnTo>
                    <a:pt x="16892164" y="1536699"/>
                  </a:lnTo>
                  <a:lnTo>
                    <a:pt x="16906918" y="1587499"/>
                  </a:lnTo>
                  <a:lnTo>
                    <a:pt x="16921435" y="1638299"/>
                  </a:lnTo>
                  <a:lnTo>
                    <a:pt x="16935717" y="1701799"/>
                  </a:lnTo>
                  <a:lnTo>
                    <a:pt x="16949763" y="1752599"/>
                  </a:lnTo>
                  <a:lnTo>
                    <a:pt x="16963571" y="1803399"/>
                  </a:lnTo>
                  <a:lnTo>
                    <a:pt x="16977142" y="1854199"/>
                  </a:lnTo>
                  <a:lnTo>
                    <a:pt x="16990476" y="1904999"/>
                  </a:lnTo>
                  <a:lnTo>
                    <a:pt x="17003570" y="1968499"/>
                  </a:lnTo>
                  <a:lnTo>
                    <a:pt x="17016426" y="2019299"/>
                  </a:lnTo>
                  <a:lnTo>
                    <a:pt x="17029042" y="2070099"/>
                  </a:lnTo>
                  <a:lnTo>
                    <a:pt x="17041418" y="2133599"/>
                  </a:lnTo>
                  <a:lnTo>
                    <a:pt x="17053553" y="2184399"/>
                  </a:lnTo>
                  <a:lnTo>
                    <a:pt x="17065448" y="2247899"/>
                  </a:lnTo>
                  <a:lnTo>
                    <a:pt x="17077101" y="2298699"/>
                  </a:lnTo>
                  <a:lnTo>
                    <a:pt x="17088512" y="2362199"/>
                  </a:lnTo>
                  <a:lnTo>
                    <a:pt x="17099680" y="2412999"/>
                  </a:lnTo>
                  <a:lnTo>
                    <a:pt x="17110605" y="2476499"/>
                  </a:lnTo>
                  <a:lnTo>
                    <a:pt x="17121286" y="2527299"/>
                  </a:lnTo>
                  <a:lnTo>
                    <a:pt x="17131724" y="2590799"/>
                  </a:lnTo>
                  <a:lnTo>
                    <a:pt x="17141916" y="2654299"/>
                  </a:lnTo>
                  <a:lnTo>
                    <a:pt x="17151864" y="2717799"/>
                  </a:lnTo>
                  <a:lnTo>
                    <a:pt x="17161565" y="2768599"/>
                  </a:lnTo>
                  <a:lnTo>
                    <a:pt x="17171021" y="2832099"/>
                  </a:lnTo>
                  <a:lnTo>
                    <a:pt x="17180230" y="2895599"/>
                  </a:lnTo>
                  <a:lnTo>
                    <a:pt x="17189191" y="2959099"/>
                  </a:lnTo>
                  <a:lnTo>
                    <a:pt x="17197905" y="3009899"/>
                  </a:lnTo>
                  <a:lnTo>
                    <a:pt x="17206371" y="3073399"/>
                  </a:lnTo>
                  <a:lnTo>
                    <a:pt x="17214588" y="3136899"/>
                  </a:lnTo>
                  <a:lnTo>
                    <a:pt x="17222555" y="3200399"/>
                  </a:lnTo>
                  <a:lnTo>
                    <a:pt x="17230273" y="3263899"/>
                  </a:lnTo>
                  <a:lnTo>
                    <a:pt x="17237740" y="3327399"/>
                  </a:lnTo>
                  <a:lnTo>
                    <a:pt x="17244957" y="3390899"/>
                  </a:lnTo>
                  <a:lnTo>
                    <a:pt x="17251922" y="3454399"/>
                  </a:lnTo>
                  <a:lnTo>
                    <a:pt x="17258635" y="3517899"/>
                  </a:lnTo>
                  <a:lnTo>
                    <a:pt x="17265096" y="3581399"/>
                  </a:lnTo>
                  <a:lnTo>
                    <a:pt x="17271304" y="3644899"/>
                  </a:lnTo>
                  <a:lnTo>
                    <a:pt x="17277259" y="3708399"/>
                  </a:lnTo>
                  <a:lnTo>
                    <a:pt x="17282959" y="3771899"/>
                  </a:lnTo>
                  <a:lnTo>
                    <a:pt x="17288406" y="3835399"/>
                  </a:lnTo>
                  <a:lnTo>
                    <a:pt x="17293597" y="3898899"/>
                  </a:lnTo>
                  <a:lnTo>
                    <a:pt x="17298533" y="3962399"/>
                  </a:lnTo>
                  <a:lnTo>
                    <a:pt x="17303212" y="4025899"/>
                  </a:lnTo>
                  <a:lnTo>
                    <a:pt x="17307636" y="4089399"/>
                  </a:lnTo>
                  <a:lnTo>
                    <a:pt x="17311802" y="4165599"/>
                  </a:lnTo>
                  <a:lnTo>
                    <a:pt x="17315711" y="4229099"/>
                  </a:lnTo>
                  <a:lnTo>
                    <a:pt x="17319361" y="4292599"/>
                  </a:lnTo>
                  <a:lnTo>
                    <a:pt x="17322754" y="4356099"/>
                  </a:lnTo>
                  <a:lnTo>
                    <a:pt x="17325887" y="4419599"/>
                  </a:lnTo>
                  <a:lnTo>
                    <a:pt x="17328760" y="4483099"/>
                  </a:lnTo>
                  <a:lnTo>
                    <a:pt x="17331239" y="4546599"/>
                  </a:lnTo>
                  <a:lnTo>
                    <a:pt x="17331239" y="5791199"/>
                  </a:lnTo>
                  <a:lnTo>
                    <a:pt x="17330922" y="5791199"/>
                  </a:lnTo>
                  <a:lnTo>
                    <a:pt x="17328225" y="5867399"/>
                  </a:lnTo>
                  <a:lnTo>
                    <a:pt x="17325257" y="5930899"/>
                  </a:lnTo>
                  <a:lnTo>
                    <a:pt x="17322018" y="5994399"/>
                  </a:lnTo>
                  <a:lnTo>
                    <a:pt x="17318507" y="6057899"/>
                  </a:lnTo>
                  <a:lnTo>
                    <a:pt x="17314723" y="6121399"/>
                  </a:lnTo>
                  <a:lnTo>
                    <a:pt x="17310667" y="6184899"/>
                  </a:lnTo>
                  <a:lnTo>
                    <a:pt x="17306337" y="6248399"/>
                  </a:lnTo>
                  <a:lnTo>
                    <a:pt x="17301732" y="6311899"/>
                  </a:lnTo>
                  <a:lnTo>
                    <a:pt x="17296854" y="6375399"/>
                  </a:lnTo>
                  <a:lnTo>
                    <a:pt x="17291700" y="6438899"/>
                  </a:lnTo>
                  <a:lnTo>
                    <a:pt x="17286271" y="6502399"/>
                  </a:lnTo>
                  <a:lnTo>
                    <a:pt x="17280566" y="6565899"/>
                  </a:lnTo>
                  <a:lnTo>
                    <a:pt x="17274584" y="6629399"/>
                  </a:lnTo>
                  <a:lnTo>
                    <a:pt x="17268325" y="6692899"/>
                  </a:lnTo>
                  <a:lnTo>
                    <a:pt x="17261788" y="6756399"/>
                  </a:lnTo>
                  <a:lnTo>
                    <a:pt x="17254974" y="6807199"/>
                  </a:lnTo>
                  <a:lnTo>
                    <a:pt x="17247880" y="6870699"/>
                  </a:lnTo>
                  <a:lnTo>
                    <a:pt x="17240508" y="6934199"/>
                  </a:lnTo>
                  <a:lnTo>
                    <a:pt x="17232856" y="6997699"/>
                  </a:lnTo>
                  <a:lnTo>
                    <a:pt x="17224923" y="7061199"/>
                  </a:lnTo>
                  <a:lnTo>
                    <a:pt x="17216710" y="7111999"/>
                  </a:lnTo>
                  <a:lnTo>
                    <a:pt x="17208216" y="7175499"/>
                  </a:lnTo>
                  <a:lnTo>
                    <a:pt x="17199440" y="7238999"/>
                  </a:lnTo>
                  <a:lnTo>
                    <a:pt x="17190382" y="7302499"/>
                  </a:lnTo>
                  <a:lnTo>
                    <a:pt x="17181041" y="7353299"/>
                  </a:lnTo>
                  <a:lnTo>
                    <a:pt x="17171416" y="7416799"/>
                  </a:lnTo>
                  <a:lnTo>
                    <a:pt x="17161508" y="7467599"/>
                  </a:lnTo>
                  <a:lnTo>
                    <a:pt x="17151316" y="7531099"/>
                  </a:lnTo>
                  <a:lnTo>
                    <a:pt x="17140839" y="7581899"/>
                  </a:lnTo>
                  <a:lnTo>
                    <a:pt x="17130076" y="7645399"/>
                  </a:lnTo>
                  <a:lnTo>
                    <a:pt x="17119028" y="7696199"/>
                  </a:lnTo>
                  <a:lnTo>
                    <a:pt x="17107693" y="7759699"/>
                  </a:lnTo>
                  <a:lnTo>
                    <a:pt x="17096072" y="7810499"/>
                  </a:lnTo>
                  <a:lnTo>
                    <a:pt x="17084163" y="7873999"/>
                  </a:lnTo>
                  <a:lnTo>
                    <a:pt x="17071966" y="7924799"/>
                  </a:lnTo>
                  <a:lnTo>
                    <a:pt x="17059481" y="7975599"/>
                  </a:lnTo>
                  <a:lnTo>
                    <a:pt x="17046706" y="8026399"/>
                  </a:lnTo>
                  <a:lnTo>
                    <a:pt x="17033643" y="8089899"/>
                  </a:lnTo>
                  <a:lnTo>
                    <a:pt x="17020289" y="8140699"/>
                  </a:lnTo>
                  <a:lnTo>
                    <a:pt x="17006645" y="8191499"/>
                  </a:lnTo>
                  <a:lnTo>
                    <a:pt x="16992710" y="8242299"/>
                  </a:lnTo>
                  <a:lnTo>
                    <a:pt x="16978483" y="8293099"/>
                  </a:lnTo>
                  <a:lnTo>
                    <a:pt x="16963965" y="8343899"/>
                  </a:lnTo>
                  <a:lnTo>
                    <a:pt x="16949153" y="8394699"/>
                  </a:lnTo>
                  <a:lnTo>
                    <a:pt x="16934049" y="8445499"/>
                  </a:lnTo>
                  <a:lnTo>
                    <a:pt x="16918651" y="8496299"/>
                  </a:lnTo>
                  <a:lnTo>
                    <a:pt x="16902959" y="8547099"/>
                  </a:lnTo>
                  <a:lnTo>
                    <a:pt x="16886973" y="8585199"/>
                  </a:lnTo>
                  <a:lnTo>
                    <a:pt x="16870691" y="8635999"/>
                  </a:lnTo>
                  <a:lnTo>
                    <a:pt x="16854114" y="8686799"/>
                  </a:lnTo>
                  <a:lnTo>
                    <a:pt x="16837241" y="8724899"/>
                  </a:lnTo>
                  <a:lnTo>
                    <a:pt x="16820071" y="8775699"/>
                  </a:lnTo>
                  <a:lnTo>
                    <a:pt x="16802604" y="8813799"/>
                  </a:lnTo>
                  <a:lnTo>
                    <a:pt x="16784839" y="8864599"/>
                  </a:lnTo>
                  <a:lnTo>
                    <a:pt x="16766776" y="8902699"/>
                  </a:lnTo>
                  <a:lnTo>
                    <a:pt x="16748414" y="8953499"/>
                  </a:lnTo>
                  <a:lnTo>
                    <a:pt x="16729753" y="8991599"/>
                  </a:lnTo>
                  <a:lnTo>
                    <a:pt x="16710792" y="9029699"/>
                  </a:lnTo>
                  <a:lnTo>
                    <a:pt x="16691531" y="9080499"/>
                  </a:lnTo>
                  <a:lnTo>
                    <a:pt x="16671969" y="9118599"/>
                  </a:lnTo>
                  <a:lnTo>
                    <a:pt x="16652106" y="9156699"/>
                  </a:lnTo>
                  <a:lnTo>
                    <a:pt x="16631941" y="9194799"/>
                  </a:lnTo>
                  <a:lnTo>
                    <a:pt x="16611474" y="9232899"/>
                  </a:lnTo>
                  <a:lnTo>
                    <a:pt x="16590704" y="9270999"/>
                  </a:lnTo>
                  <a:lnTo>
                    <a:pt x="16569631" y="9309099"/>
                  </a:lnTo>
                  <a:lnTo>
                    <a:pt x="16548253" y="9347199"/>
                  </a:lnTo>
                  <a:lnTo>
                    <a:pt x="16526572" y="9372599"/>
                  </a:lnTo>
                  <a:lnTo>
                    <a:pt x="16504585" y="9410699"/>
                  </a:lnTo>
                  <a:lnTo>
                    <a:pt x="16482293" y="9448799"/>
                  </a:lnTo>
                  <a:lnTo>
                    <a:pt x="16459695" y="9474199"/>
                  </a:lnTo>
                  <a:lnTo>
                    <a:pt x="16436791" y="9512299"/>
                  </a:lnTo>
                  <a:lnTo>
                    <a:pt x="16413580" y="9537699"/>
                  </a:lnTo>
                  <a:lnTo>
                    <a:pt x="16390061" y="9575799"/>
                  </a:lnTo>
                  <a:lnTo>
                    <a:pt x="16366234" y="9601199"/>
                  </a:lnTo>
                  <a:lnTo>
                    <a:pt x="16342099" y="9626599"/>
                  </a:lnTo>
                  <a:lnTo>
                    <a:pt x="16317655" y="9664699"/>
                  </a:lnTo>
                  <a:lnTo>
                    <a:pt x="16292901" y="9690099"/>
                  </a:lnTo>
                  <a:lnTo>
                    <a:pt x="16267837" y="9715499"/>
                  </a:lnTo>
                  <a:lnTo>
                    <a:pt x="16242463" y="9740899"/>
                  </a:lnTo>
                  <a:lnTo>
                    <a:pt x="16216778" y="9766299"/>
                  </a:lnTo>
                  <a:lnTo>
                    <a:pt x="16190781" y="9778999"/>
                  </a:lnTo>
                  <a:lnTo>
                    <a:pt x="16164472" y="9804399"/>
                  </a:lnTo>
                  <a:lnTo>
                    <a:pt x="16137850" y="9829799"/>
                  </a:lnTo>
                  <a:lnTo>
                    <a:pt x="16110915" y="9855199"/>
                  </a:lnTo>
                  <a:lnTo>
                    <a:pt x="16083667" y="9867899"/>
                  </a:lnTo>
                  <a:lnTo>
                    <a:pt x="16056104" y="9893299"/>
                  </a:lnTo>
                  <a:lnTo>
                    <a:pt x="16000034" y="9918699"/>
                  </a:lnTo>
                  <a:lnTo>
                    <a:pt x="15971526" y="9944099"/>
                  </a:lnTo>
                  <a:lnTo>
                    <a:pt x="15854326" y="9994899"/>
                  </a:lnTo>
                  <a:lnTo>
                    <a:pt x="15824232" y="10007599"/>
                  </a:lnTo>
                  <a:lnTo>
                    <a:pt x="15793818" y="10007599"/>
                  </a:lnTo>
                  <a:lnTo>
                    <a:pt x="15745037" y="10032999"/>
                  </a:lnTo>
                  <a:lnTo>
                    <a:pt x="15402429" y="10121899"/>
                  </a:lnTo>
                  <a:lnTo>
                    <a:pt x="15353330" y="10147299"/>
                  </a:lnTo>
                  <a:lnTo>
                    <a:pt x="14860409" y="10274299"/>
                  </a:lnTo>
                  <a:lnTo>
                    <a:pt x="14816118" y="10286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4229" y="1996724"/>
              <a:ext cx="6275070" cy="627379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13518" y="4421282"/>
            <a:ext cx="733234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735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9000" spc="-645">
                <a:solidFill>
                  <a:srgbClr val="000000"/>
                </a:solidFill>
                <a:latin typeface="Verdana"/>
                <a:cs typeface="Verdana"/>
              </a:rPr>
              <a:t>v</a:t>
            </a:r>
            <a:r>
              <a:rPr dirty="0" sz="9000" spc="-91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9000" spc="-34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9000" spc="-91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9000" spc="-675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9000" spc="-9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9000" spc="-61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9000" spc="-715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9000" spc="-1145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9000" spc="-545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endParaRPr sz="9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492" y="1911897"/>
            <a:ext cx="15826105" cy="6496050"/>
            <a:chOff x="496492" y="1911897"/>
            <a:chExt cx="15826105" cy="6496050"/>
          </a:xfrm>
        </p:grpSpPr>
        <p:sp>
          <p:nvSpPr>
            <p:cNvPr id="3" name="object 3"/>
            <p:cNvSpPr/>
            <p:nvPr/>
          </p:nvSpPr>
          <p:spPr>
            <a:xfrm>
              <a:off x="496481" y="6542772"/>
              <a:ext cx="3321685" cy="1864995"/>
            </a:xfrm>
            <a:custGeom>
              <a:avLst/>
              <a:gdLst/>
              <a:ahLst/>
              <a:cxnLst/>
              <a:rect l="l" t="t" r="r" b="b"/>
              <a:pathLst>
                <a:path w="3321685" h="1864995">
                  <a:moveTo>
                    <a:pt x="3321621" y="0"/>
                  </a:moveTo>
                  <a:lnTo>
                    <a:pt x="0" y="0"/>
                  </a:lnTo>
                  <a:lnTo>
                    <a:pt x="0" y="1042924"/>
                  </a:lnTo>
                  <a:lnTo>
                    <a:pt x="0" y="1864766"/>
                  </a:lnTo>
                  <a:lnTo>
                    <a:pt x="3321621" y="1864766"/>
                  </a:lnTo>
                  <a:lnTo>
                    <a:pt x="3321621" y="1042924"/>
                  </a:lnTo>
                  <a:lnTo>
                    <a:pt x="3321621" y="0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63659" y="5682271"/>
              <a:ext cx="3018790" cy="1903730"/>
            </a:xfrm>
            <a:custGeom>
              <a:avLst/>
              <a:gdLst/>
              <a:ahLst/>
              <a:cxnLst/>
              <a:rect l="l" t="t" r="r" b="b"/>
              <a:pathLst>
                <a:path w="3018790" h="1903729">
                  <a:moveTo>
                    <a:pt x="3018713" y="0"/>
                  </a:moveTo>
                  <a:lnTo>
                    <a:pt x="0" y="0"/>
                  </a:lnTo>
                  <a:lnTo>
                    <a:pt x="0" y="1042555"/>
                  </a:lnTo>
                  <a:lnTo>
                    <a:pt x="0" y="1903425"/>
                  </a:lnTo>
                  <a:lnTo>
                    <a:pt x="3018713" y="1903425"/>
                  </a:lnTo>
                  <a:lnTo>
                    <a:pt x="3018713" y="1042555"/>
                  </a:lnTo>
                  <a:lnTo>
                    <a:pt x="3018713" y="0"/>
                  </a:lnTo>
                  <a:close/>
                </a:path>
              </a:pathLst>
            </a:custGeom>
            <a:solidFill>
              <a:srgbClr val="4E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63610" y="7585680"/>
              <a:ext cx="857885" cy="822325"/>
            </a:xfrm>
            <a:custGeom>
              <a:avLst/>
              <a:gdLst/>
              <a:ahLst/>
              <a:cxnLst/>
              <a:rect l="l" t="t" r="r" b="b"/>
              <a:pathLst>
                <a:path w="857885" h="822325">
                  <a:moveTo>
                    <a:pt x="0" y="0"/>
                  </a:moveTo>
                  <a:lnTo>
                    <a:pt x="857600" y="0"/>
                  </a:lnTo>
                  <a:lnTo>
                    <a:pt x="857600" y="821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83132" y="6728587"/>
              <a:ext cx="898525" cy="861060"/>
            </a:xfrm>
            <a:custGeom>
              <a:avLst/>
              <a:gdLst/>
              <a:ahLst/>
              <a:cxnLst/>
              <a:rect l="l" t="t" r="r" b="b"/>
              <a:pathLst>
                <a:path w="898525" h="861059">
                  <a:moveTo>
                    <a:pt x="0" y="0"/>
                  </a:moveTo>
                  <a:lnTo>
                    <a:pt x="898330" y="0"/>
                  </a:lnTo>
                  <a:lnTo>
                    <a:pt x="898330" y="860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7D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83124" y="4851805"/>
              <a:ext cx="3157855" cy="1873250"/>
            </a:xfrm>
            <a:custGeom>
              <a:avLst/>
              <a:gdLst/>
              <a:ahLst/>
              <a:cxnLst/>
              <a:rect l="l" t="t" r="r" b="b"/>
              <a:pathLst>
                <a:path w="3157854" h="1873250">
                  <a:moveTo>
                    <a:pt x="3157423" y="0"/>
                  </a:moveTo>
                  <a:lnTo>
                    <a:pt x="0" y="0"/>
                  </a:lnTo>
                  <a:lnTo>
                    <a:pt x="0" y="1039431"/>
                  </a:lnTo>
                  <a:lnTo>
                    <a:pt x="0" y="1873021"/>
                  </a:lnTo>
                  <a:lnTo>
                    <a:pt x="3157423" y="1873021"/>
                  </a:lnTo>
                  <a:lnTo>
                    <a:pt x="3157423" y="1039431"/>
                  </a:lnTo>
                  <a:lnTo>
                    <a:pt x="3157423" y="0"/>
                  </a:lnTo>
                  <a:close/>
                </a:path>
              </a:pathLst>
            </a:custGeom>
            <a:solidFill>
              <a:srgbClr val="17B5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01801" y="4042752"/>
              <a:ext cx="3376929" cy="1848485"/>
            </a:xfrm>
            <a:custGeom>
              <a:avLst/>
              <a:gdLst/>
              <a:ahLst/>
              <a:cxnLst/>
              <a:rect l="l" t="t" r="r" b="b"/>
              <a:pathLst>
                <a:path w="3376929" h="1848485">
                  <a:moveTo>
                    <a:pt x="3376726" y="0"/>
                  </a:moveTo>
                  <a:lnTo>
                    <a:pt x="0" y="0"/>
                  </a:lnTo>
                  <a:lnTo>
                    <a:pt x="0" y="1104569"/>
                  </a:lnTo>
                  <a:lnTo>
                    <a:pt x="0" y="1848485"/>
                  </a:lnTo>
                  <a:lnTo>
                    <a:pt x="3376726" y="1848485"/>
                  </a:lnTo>
                  <a:lnTo>
                    <a:pt x="3376726" y="1104569"/>
                  </a:lnTo>
                  <a:lnTo>
                    <a:pt x="3376726" y="0"/>
                  </a:lnTo>
                  <a:close/>
                </a:path>
              </a:pathLst>
            </a:custGeom>
            <a:solidFill>
              <a:srgbClr val="0CBF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01713" y="5147246"/>
              <a:ext cx="3376929" cy="1581785"/>
            </a:xfrm>
            <a:custGeom>
              <a:avLst/>
              <a:gdLst/>
              <a:ahLst/>
              <a:cxnLst/>
              <a:rect l="l" t="t" r="r" b="b"/>
              <a:pathLst>
                <a:path w="3376929" h="1581784">
                  <a:moveTo>
                    <a:pt x="838733" y="743902"/>
                  </a:moveTo>
                  <a:lnTo>
                    <a:pt x="0" y="743902"/>
                  </a:lnTo>
                  <a:lnTo>
                    <a:pt x="838733" y="1581302"/>
                  </a:lnTo>
                  <a:lnTo>
                    <a:pt x="838733" y="743902"/>
                  </a:lnTo>
                  <a:close/>
                </a:path>
                <a:path w="3376929" h="1581784">
                  <a:moveTo>
                    <a:pt x="3376739" y="0"/>
                  </a:moveTo>
                  <a:lnTo>
                    <a:pt x="2631630" y="0"/>
                  </a:lnTo>
                  <a:lnTo>
                    <a:pt x="3376739" y="743915"/>
                  </a:lnTo>
                  <a:lnTo>
                    <a:pt x="3376739" y="0"/>
                  </a:lnTo>
                  <a:close/>
                </a:path>
              </a:pathLst>
            </a:custGeom>
            <a:solidFill>
              <a:srgbClr val="5270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33425" y="3282923"/>
              <a:ext cx="3408679" cy="1864995"/>
            </a:xfrm>
            <a:custGeom>
              <a:avLst/>
              <a:gdLst/>
              <a:ahLst/>
              <a:cxnLst/>
              <a:rect l="l" t="t" r="r" b="b"/>
              <a:pathLst>
                <a:path w="3408680" h="1864995">
                  <a:moveTo>
                    <a:pt x="3408339" y="1864391"/>
                  </a:moveTo>
                  <a:lnTo>
                    <a:pt x="0" y="1864391"/>
                  </a:lnTo>
                  <a:lnTo>
                    <a:pt x="0" y="0"/>
                  </a:lnTo>
                  <a:lnTo>
                    <a:pt x="3408339" y="0"/>
                  </a:lnTo>
                  <a:lnTo>
                    <a:pt x="3408339" y="1864391"/>
                  </a:lnTo>
                  <a:close/>
                </a:path>
              </a:pathLst>
            </a:custGeom>
            <a:solidFill>
              <a:srgbClr val="2B91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682634" y="4383627"/>
              <a:ext cx="761365" cy="760095"/>
            </a:xfrm>
            <a:custGeom>
              <a:avLst/>
              <a:gdLst/>
              <a:ahLst/>
              <a:cxnLst/>
              <a:rect l="l" t="t" r="r" b="b"/>
              <a:pathLst>
                <a:path w="761365" h="760095">
                  <a:moveTo>
                    <a:pt x="0" y="0"/>
                  </a:moveTo>
                  <a:lnTo>
                    <a:pt x="761037" y="0"/>
                  </a:lnTo>
                  <a:lnTo>
                    <a:pt x="761037" y="759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38A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682713" y="1911897"/>
              <a:ext cx="3640454" cy="3235960"/>
            </a:xfrm>
            <a:custGeom>
              <a:avLst/>
              <a:gdLst/>
              <a:ahLst/>
              <a:cxnLst/>
              <a:rect l="l" t="t" r="r" b="b"/>
              <a:pathLst>
                <a:path w="3640455" h="3235960">
                  <a:moveTo>
                    <a:pt x="2138202" y="3251199"/>
                  </a:moveTo>
                  <a:lnTo>
                    <a:pt x="2138202" y="2490389"/>
                  </a:lnTo>
                  <a:lnTo>
                    <a:pt x="0" y="2490389"/>
                  </a:lnTo>
                  <a:lnTo>
                    <a:pt x="0" y="760809"/>
                  </a:lnTo>
                  <a:lnTo>
                    <a:pt x="2138202" y="760809"/>
                  </a:lnTo>
                  <a:lnTo>
                    <a:pt x="2138202" y="0"/>
                  </a:lnTo>
                  <a:lnTo>
                    <a:pt x="3657600" y="1623225"/>
                  </a:lnTo>
                  <a:lnTo>
                    <a:pt x="3657600" y="1627973"/>
                  </a:lnTo>
                  <a:lnTo>
                    <a:pt x="2138202" y="3251199"/>
                  </a:lnTo>
                  <a:close/>
                </a:path>
              </a:pathLst>
            </a:custGeom>
            <a:solidFill>
              <a:srgbClr val="3F7BFF">
                <a:alpha val="94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96492" y="6542763"/>
            <a:ext cx="2467610" cy="1043305"/>
          </a:xfrm>
          <a:prstGeom prst="rect">
            <a:avLst/>
          </a:prstGeom>
          <a:solidFill>
            <a:srgbClr val="5CE1E6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90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dirty="0" sz="2600" spc="45" b="1">
                <a:solidFill>
                  <a:srgbClr val="204493"/>
                </a:solidFill>
                <a:latin typeface="Tahoma"/>
                <a:cs typeface="Tahoma"/>
              </a:rPr>
              <a:t>Requirement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492" y="7585689"/>
            <a:ext cx="3321685" cy="822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8770">
              <a:lnSpc>
                <a:spcPts val="3035"/>
              </a:lnSpc>
            </a:pPr>
            <a:r>
              <a:rPr dirty="0" sz="2600" spc="95" b="1">
                <a:solidFill>
                  <a:srgbClr val="204493"/>
                </a:solidFill>
                <a:latin typeface="Tahoma"/>
                <a:cs typeface="Tahoma"/>
              </a:rPr>
              <a:t>Gathering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8598" y="0"/>
            <a:ext cx="7315200" cy="2193925"/>
          </a:xfrm>
          <a:custGeom>
            <a:avLst/>
            <a:gdLst/>
            <a:ahLst/>
            <a:cxnLst/>
            <a:rect l="l" t="t" r="r" b="b"/>
            <a:pathLst>
              <a:path w="7315200" h="2193925">
                <a:moveTo>
                  <a:pt x="6795195" y="2193416"/>
                </a:moveTo>
                <a:lnTo>
                  <a:pt x="520003" y="2193416"/>
                </a:lnTo>
                <a:lnTo>
                  <a:pt x="507238" y="2193260"/>
                </a:lnTo>
                <a:lnTo>
                  <a:pt x="469034" y="2190913"/>
                </a:lnTo>
                <a:lnTo>
                  <a:pt x="431105" y="2185761"/>
                </a:lnTo>
                <a:lnTo>
                  <a:pt x="393650" y="2177832"/>
                </a:lnTo>
                <a:lnTo>
                  <a:pt x="356883" y="2167169"/>
                </a:lnTo>
                <a:lnTo>
                  <a:pt x="321005" y="2153832"/>
                </a:lnTo>
                <a:lnTo>
                  <a:pt x="286206" y="2137893"/>
                </a:lnTo>
                <a:lnTo>
                  <a:pt x="252666" y="2119434"/>
                </a:lnTo>
                <a:lnTo>
                  <a:pt x="220577" y="2098557"/>
                </a:lnTo>
                <a:lnTo>
                  <a:pt x="190116" y="2075380"/>
                </a:lnTo>
                <a:lnTo>
                  <a:pt x="161442" y="2050026"/>
                </a:lnTo>
                <a:lnTo>
                  <a:pt x="134705" y="2022625"/>
                </a:lnTo>
                <a:lnTo>
                  <a:pt x="110057" y="1993332"/>
                </a:lnTo>
                <a:lnTo>
                  <a:pt x="87636" y="1962311"/>
                </a:lnTo>
                <a:lnTo>
                  <a:pt x="67556" y="1929725"/>
                </a:lnTo>
                <a:lnTo>
                  <a:pt x="49925" y="1895742"/>
                </a:lnTo>
                <a:lnTo>
                  <a:pt x="34842" y="1860555"/>
                </a:lnTo>
                <a:lnTo>
                  <a:pt x="22391" y="1824361"/>
                </a:lnTo>
                <a:lnTo>
                  <a:pt x="12635" y="1787350"/>
                </a:lnTo>
                <a:lnTo>
                  <a:pt x="5627" y="1749713"/>
                </a:lnTo>
                <a:lnTo>
                  <a:pt x="1408" y="1711662"/>
                </a:lnTo>
                <a:lnTo>
                  <a:pt x="0" y="1673418"/>
                </a:lnTo>
                <a:lnTo>
                  <a:pt x="0" y="0"/>
                </a:lnTo>
                <a:lnTo>
                  <a:pt x="7315199" y="0"/>
                </a:lnTo>
                <a:lnTo>
                  <a:pt x="7315199" y="1673418"/>
                </a:lnTo>
                <a:lnTo>
                  <a:pt x="7315042" y="1686178"/>
                </a:lnTo>
                <a:lnTo>
                  <a:pt x="7312695" y="1724382"/>
                </a:lnTo>
                <a:lnTo>
                  <a:pt x="7307544" y="1762309"/>
                </a:lnTo>
                <a:lnTo>
                  <a:pt x="7299615" y="1799763"/>
                </a:lnTo>
                <a:lnTo>
                  <a:pt x="7288952" y="1836532"/>
                </a:lnTo>
                <a:lnTo>
                  <a:pt x="7275615" y="1872409"/>
                </a:lnTo>
                <a:lnTo>
                  <a:pt x="7259677" y="1907209"/>
                </a:lnTo>
                <a:lnTo>
                  <a:pt x="7241216" y="1940748"/>
                </a:lnTo>
                <a:lnTo>
                  <a:pt x="7220339" y="1972838"/>
                </a:lnTo>
                <a:lnTo>
                  <a:pt x="7197163" y="2003300"/>
                </a:lnTo>
                <a:lnTo>
                  <a:pt x="7171808" y="2031973"/>
                </a:lnTo>
                <a:lnTo>
                  <a:pt x="7144408" y="2058710"/>
                </a:lnTo>
                <a:lnTo>
                  <a:pt x="7115114" y="2083358"/>
                </a:lnTo>
                <a:lnTo>
                  <a:pt x="7084091" y="2105780"/>
                </a:lnTo>
                <a:lnTo>
                  <a:pt x="7051505" y="2125859"/>
                </a:lnTo>
                <a:lnTo>
                  <a:pt x="7017524" y="2143490"/>
                </a:lnTo>
                <a:lnTo>
                  <a:pt x="6982337" y="2158573"/>
                </a:lnTo>
                <a:lnTo>
                  <a:pt x="6946142" y="2171025"/>
                </a:lnTo>
                <a:lnTo>
                  <a:pt x="6909128" y="2180781"/>
                </a:lnTo>
                <a:lnTo>
                  <a:pt x="6871495" y="2187788"/>
                </a:lnTo>
                <a:lnTo>
                  <a:pt x="6833445" y="2192008"/>
                </a:lnTo>
                <a:lnTo>
                  <a:pt x="6795195" y="2193416"/>
                </a:lnTo>
                <a:close/>
              </a:path>
            </a:pathLst>
          </a:custGeom>
          <a:solidFill>
            <a:srgbClr val="ECF0F1">
              <a:alpha val="7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140101" y="649617"/>
            <a:ext cx="551688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370">
                <a:solidFill>
                  <a:srgbClr val="DF5D1B"/>
                </a:solidFill>
              </a:rPr>
              <a:t>W</a:t>
            </a:r>
            <a:r>
              <a:rPr dirty="0" sz="9000" spc="-105">
                <a:solidFill>
                  <a:srgbClr val="DF5D1B"/>
                </a:solidFill>
              </a:rPr>
              <a:t>o</a:t>
            </a:r>
            <a:r>
              <a:rPr dirty="0" sz="9000" spc="-484">
                <a:solidFill>
                  <a:srgbClr val="DF5D1B"/>
                </a:solidFill>
              </a:rPr>
              <a:t>r</a:t>
            </a:r>
            <a:r>
              <a:rPr dirty="0" sz="9000" spc="-180">
                <a:solidFill>
                  <a:srgbClr val="DF5D1B"/>
                </a:solidFill>
              </a:rPr>
              <a:t>k</a:t>
            </a:r>
            <a:r>
              <a:rPr dirty="0" sz="9000" spc="-894">
                <a:solidFill>
                  <a:srgbClr val="DF5D1B"/>
                </a:solidFill>
              </a:rPr>
              <a:t> </a:t>
            </a:r>
            <a:r>
              <a:rPr dirty="0" sz="9000" spc="-400">
                <a:solidFill>
                  <a:srgbClr val="DF5D1B"/>
                </a:solidFill>
              </a:rPr>
              <a:t>f</a:t>
            </a:r>
            <a:r>
              <a:rPr dirty="0" sz="9000" spc="-204">
                <a:solidFill>
                  <a:srgbClr val="DF5D1B"/>
                </a:solidFill>
              </a:rPr>
              <a:t>l</a:t>
            </a:r>
            <a:r>
              <a:rPr dirty="0" sz="9000" spc="-105">
                <a:solidFill>
                  <a:srgbClr val="DF5D1B"/>
                </a:solidFill>
              </a:rPr>
              <a:t>o</a:t>
            </a:r>
            <a:r>
              <a:rPr dirty="0" sz="9000" spc="-530">
                <a:solidFill>
                  <a:srgbClr val="DF5D1B"/>
                </a:solidFill>
              </a:rPr>
              <a:t>w</a:t>
            </a:r>
            <a:endParaRPr sz="9000"/>
          </a:p>
        </p:txBody>
      </p:sp>
      <p:sp>
        <p:nvSpPr>
          <p:cNvPr id="17" name="object 17"/>
          <p:cNvSpPr txBox="1"/>
          <p:nvPr/>
        </p:nvSpPr>
        <p:spPr>
          <a:xfrm>
            <a:off x="2963664" y="5682265"/>
            <a:ext cx="2119630" cy="861060"/>
          </a:xfrm>
          <a:prstGeom prst="rect">
            <a:avLst/>
          </a:prstGeom>
          <a:solidFill>
            <a:srgbClr val="4ECCCC"/>
          </a:solidFill>
        </p:spPr>
        <p:txBody>
          <a:bodyPr wrap="square" lIns="0" tIns="339090" rIns="0" bIns="0" rtlCol="0" vert="horz">
            <a:spAutoFit/>
          </a:bodyPr>
          <a:lstStyle/>
          <a:p>
            <a:pPr marL="428625">
              <a:lnSpc>
                <a:spcPct val="100000"/>
              </a:lnSpc>
              <a:spcBef>
                <a:spcPts val="2670"/>
              </a:spcBef>
            </a:pPr>
            <a:r>
              <a:rPr dirty="0" sz="2600" spc="30" b="1">
                <a:solidFill>
                  <a:srgbClr val="204493"/>
                </a:solidFill>
                <a:latin typeface="Tahoma"/>
                <a:cs typeface="Tahoma"/>
              </a:rPr>
              <a:t>Design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63664" y="6542763"/>
            <a:ext cx="854710" cy="1043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6890">
              <a:lnSpc>
                <a:spcPts val="2865"/>
              </a:lnSpc>
            </a:pPr>
            <a:r>
              <a:rPr dirty="0" sz="2700" spc="4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98323" y="6479026"/>
            <a:ext cx="869950" cy="440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65" b="1">
                <a:solidFill>
                  <a:srgbClr val="204493"/>
                </a:solidFill>
                <a:latin typeface="Tahoma"/>
                <a:cs typeface="Tahoma"/>
              </a:rPr>
              <a:t>h</a:t>
            </a:r>
            <a:r>
              <a:rPr dirty="0" sz="2700" spc="235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2700" spc="-55" b="1">
                <a:solidFill>
                  <a:srgbClr val="204493"/>
                </a:solidFill>
                <a:latin typeface="Tahoma"/>
                <a:cs typeface="Tahoma"/>
              </a:rPr>
              <a:t>s</a:t>
            </a:r>
            <a:r>
              <a:rPr dirty="0" sz="2700" spc="35" b="1">
                <a:solidFill>
                  <a:srgbClr val="204493"/>
                </a:solidFill>
                <a:latin typeface="Tahoma"/>
                <a:cs typeface="Tahoma"/>
              </a:rPr>
              <a:t>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0283" y="4585165"/>
            <a:ext cx="2091689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 b="1">
                <a:solidFill>
                  <a:srgbClr val="204493"/>
                </a:solidFill>
                <a:latin typeface="Tahoma"/>
                <a:cs typeface="Tahoma"/>
              </a:rPr>
              <a:t>Deployment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83135" y="4851801"/>
            <a:ext cx="2319020" cy="830580"/>
          </a:xfrm>
          <a:prstGeom prst="rect">
            <a:avLst/>
          </a:prstGeom>
          <a:solidFill>
            <a:srgbClr val="17B5B4"/>
          </a:solidFill>
        </p:spPr>
        <p:txBody>
          <a:bodyPr wrap="square" lIns="0" tIns="236854" rIns="0" bIns="0" rtlCol="0" vert="horz">
            <a:spAutoFit/>
          </a:bodyPr>
          <a:lstStyle/>
          <a:p>
            <a:pPr marL="661035">
              <a:lnSpc>
                <a:spcPct val="100000"/>
              </a:lnSpc>
              <a:spcBef>
                <a:spcPts val="1864"/>
              </a:spcBef>
            </a:pPr>
            <a:r>
              <a:rPr dirty="0" sz="2600" spc="45" b="1">
                <a:solidFill>
                  <a:srgbClr val="204493"/>
                </a:solidFill>
                <a:latin typeface="Tahoma"/>
                <a:cs typeface="Tahoma"/>
              </a:rPr>
              <a:t>Content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3135" y="5682265"/>
            <a:ext cx="1026794" cy="1042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2050"/>
              </a:lnSpc>
            </a:pPr>
            <a:r>
              <a:rPr dirty="0" sz="2600" spc="10" b="1">
                <a:solidFill>
                  <a:srgbClr val="204493"/>
                </a:solidFill>
                <a:latin typeface="Tahoma"/>
                <a:cs typeface="Tahoma"/>
              </a:rPr>
              <a:t>U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85057" y="5533457"/>
            <a:ext cx="10185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30" b="1">
                <a:solidFill>
                  <a:srgbClr val="204493"/>
                </a:solidFill>
                <a:latin typeface="Tahoma"/>
                <a:cs typeface="Tahoma"/>
              </a:rPr>
              <a:t>p</a:t>
            </a:r>
            <a:r>
              <a:rPr dirty="0" sz="2600" spc="-20" b="1">
                <a:solidFill>
                  <a:srgbClr val="204493"/>
                </a:solidFill>
                <a:latin typeface="Tahoma"/>
                <a:cs typeface="Tahoma"/>
              </a:rPr>
              <a:t>l</a:t>
            </a:r>
            <a:r>
              <a:rPr dirty="0" sz="2600" spc="105" b="1">
                <a:solidFill>
                  <a:srgbClr val="204493"/>
                </a:solidFill>
                <a:latin typeface="Tahoma"/>
                <a:cs typeface="Tahoma"/>
              </a:rPr>
              <a:t>o</a:t>
            </a:r>
            <a:r>
              <a:rPr dirty="0" sz="2600" spc="210" b="1">
                <a:solidFill>
                  <a:srgbClr val="204493"/>
                </a:solidFill>
                <a:latin typeface="Tahoma"/>
                <a:cs typeface="Tahoma"/>
              </a:rPr>
              <a:t>a</a:t>
            </a:r>
            <a:r>
              <a:rPr dirty="0" sz="2600" spc="135" b="1">
                <a:solidFill>
                  <a:srgbClr val="204493"/>
                </a:solidFill>
                <a:latin typeface="Tahoma"/>
                <a:cs typeface="Tahoma"/>
              </a:rPr>
              <a:t>d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26529" y="3075611"/>
            <a:ext cx="524637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55900">
              <a:lnSpc>
                <a:spcPct val="100000"/>
              </a:lnSpc>
              <a:spcBef>
                <a:spcPts val="100"/>
              </a:spcBef>
            </a:pPr>
            <a:r>
              <a:rPr dirty="0" sz="2500" spc="55" b="1">
                <a:solidFill>
                  <a:srgbClr val="204493"/>
                </a:solidFill>
                <a:latin typeface="Tahoma"/>
                <a:cs typeface="Tahoma"/>
              </a:rPr>
              <a:t>Feedback</a:t>
            </a:r>
            <a:r>
              <a:rPr dirty="0" sz="2500" spc="-114" b="1">
                <a:solidFill>
                  <a:srgbClr val="204493"/>
                </a:solidFill>
                <a:latin typeface="Tahoma"/>
                <a:cs typeface="Tahoma"/>
              </a:rPr>
              <a:t> </a:t>
            </a:r>
            <a:r>
              <a:rPr dirty="0" sz="2500" spc="80" b="1">
                <a:solidFill>
                  <a:srgbClr val="204493"/>
                </a:solidFill>
                <a:latin typeface="Tahoma"/>
                <a:cs typeface="Tahoma"/>
              </a:rPr>
              <a:t>Loop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15"/>
              </a:spcBef>
            </a:pPr>
            <a:r>
              <a:rPr dirty="0" sz="2600" spc="35" b="1">
                <a:solidFill>
                  <a:srgbClr val="204493"/>
                </a:solidFill>
                <a:latin typeface="Tahoma"/>
                <a:cs typeface="Tahoma"/>
              </a:rPr>
              <a:t>Development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3799204" cy="3848100"/>
          </a:xfrm>
          <a:custGeom>
            <a:avLst/>
            <a:gdLst/>
            <a:ahLst/>
            <a:cxnLst/>
            <a:rect l="l" t="t" r="r" b="b"/>
            <a:pathLst>
              <a:path w="3799204" h="3848100">
                <a:moveTo>
                  <a:pt x="1315705" y="3568700"/>
                </a:moveTo>
                <a:lnTo>
                  <a:pt x="704150" y="3568700"/>
                </a:lnTo>
                <a:lnTo>
                  <a:pt x="651720" y="3556000"/>
                </a:lnTo>
                <a:lnTo>
                  <a:pt x="599481" y="3556000"/>
                </a:lnTo>
                <a:lnTo>
                  <a:pt x="547438" y="3543300"/>
                </a:lnTo>
                <a:lnTo>
                  <a:pt x="222111" y="3454400"/>
                </a:lnTo>
                <a:lnTo>
                  <a:pt x="177223" y="3429000"/>
                </a:lnTo>
                <a:lnTo>
                  <a:pt x="132744" y="3416300"/>
                </a:lnTo>
                <a:lnTo>
                  <a:pt x="1819" y="3340100"/>
                </a:lnTo>
                <a:lnTo>
                  <a:pt x="0" y="3340100"/>
                </a:lnTo>
                <a:lnTo>
                  <a:pt x="0" y="0"/>
                </a:lnTo>
                <a:lnTo>
                  <a:pt x="3185063" y="0"/>
                </a:lnTo>
                <a:lnTo>
                  <a:pt x="3199510" y="12700"/>
                </a:lnTo>
                <a:lnTo>
                  <a:pt x="3231599" y="50800"/>
                </a:lnTo>
                <a:lnTo>
                  <a:pt x="3262730" y="88900"/>
                </a:lnTo>
                <a:lnTo>
                  <a:pt x="3292923" y="139700"/>
                </a:lnTo>
                <a:lnTo>
                  <a:pt x="3322199" y="177800"/>
                </a:lnTo>
                <a:lnTo>
                  <a:pt x="3350578" y="228600"/>
                </a:lnTo>
                <a:lnTo>
                  <a:pt x="3378082" y="266700"/>
                </a:lnTo>
                <a:lnTo>
                  <a:pt x="3404732" y="317500"/>
                </a:lnTo>
                <a:lnTo>
                  <a:pt x="3430547" y="355600"/>
                </a:lnTo>
                <a:lnTo>
                  <a:pt x="3455549" y="406400"/>
                </a:lnTo>
                <a:lnTo>
                  <a:pt x="3478751" y="444500"/>
                </a:lnTo>
                <a:lnTo>
                  <a:pt x="3500737" y="495300"/>
                </a:lnTo>
                <a:lnTo>
                  <a:pt x="3521546" y="546100"/>
                </a:lnTo>
                <a:lnTo>
                  <a:pt x="3541213" y="584200"/>
                </a:lnTo>
                <a:lnTo>
                  <a:pt x="3559775" y="635000"/>
                </a:lnTo>
                <a:lnTo>
                  <a:pt x="3577270" y="685800"/>
                </a:lnTo>
                <a:lnTo>
                  <a:pt x="3593735" y="723900"/>
                </a:lnTo>
                <a:lnTo>
                  <a:pt x="3609205" y="774700"/>
                </a:lnTo>
                <a:lnTo>
                  <a:pt x="3623719" y="825500"/>
                </a:lnTo>
                <a:lnTo>
                  <a:pt x="3638138" y="876300"/>
                </a:lnTo>
                <a:lnTo>
                  <a:pt x="3651393" y="927100"/>
                </a:lnTo>
                <a:lnTo>
                  <a:pt x="3663412" y="977900"/>
                </a:lnTo>
                <a:lnTo>
                  <a:pt x="3674122" y="1028700"/>
                </a:lnTo>
                <a:lnTo>
                  <a:pt x="3683453" y="1092200"/>
                </a:lnTo>
                <a:lnTo>
                  <a:pt x="3691332" y="1143000"/>
                </a:lnTo>
                <a:lnTo>
                  <a:pt x="3766626" y="1143000"/>
                </a:lnTo>
                <a:lnTo>
                  <a:pt x="3764535" y="1155700"/>
                </a:lnTo>
                <a:lnTo>
                  <a:pt x="3755153" y="1206500"/>
                </a:lnTo>
                <a:lnTo>
                  <a:pt x="3744808" y="1257300"/>
                </a:lnTo>
                <a:lnTo>
                  <a:pt x="3733558" y="1308100"/>
                </a:lnTo>
                <a:lnTo>
                  <a:pt x="3721459" y="1358900"/>
                </a:lnTo>
                <a:lnTo>
                  <a:pt x="3717495" y="1384300"/>
                </a:lnTo>
                <a:lnTo>
                  <a:pt x="3714495" y="1397000"/>
                </a:lnTo>
                <a:lnTo>
                  <a:pt x="3712735" y="1409700"/>
                </a:lnTo>
                <a:lnTo>
                  <a:pt x="3712490" y="1435100"/>
                </a:lnTo>
                <a:lnTo>
                  <a:pt x="3713405" y="1485900"/>
                </a:lnTo>
                <a:lnTo>
                  <a:pt x="3713090" y="1536700"/>
                </a:lnTo>
                <a:lnTo>
                  <a:pt x="3711558" y="1587500"/>
                </a:lnTo>
                <a:lnTo>
                  <a:pt x="3708826" y="1625600"/>
                </a:lnTo>
                <a:lnTo>
                  <a:pt x="3707847" y="1638300"/>
                </a:lnTo>
                <a:lnTo>
                  <a:pt x="3636425" y="1638300"/>
                </a:lnTo>
                <a:lnTo>
                  <a:pt x="3628623" y="1651000"/>
                </a:lnTo>
                <a:lnTo>
                  <a:pt x="3626996" y="1663700"/>
                </a:lnTo>
                <a:lnTo>
                  <a:pt x="3608754" y="1714500"/>
                </a:lnTo>
                <a:lnTo>
                  <a:pt x="3589663" y="1752600"/>
                </a:lnTo>
                <a:lnTo>
                  <a:pt x="3569710" y="1803400"/>
                </a:lnTo>
                <a:lnTo>
                  <a:pt x="3548881" y="1854200"/>
                </a:lnTo>
                <a:lnTo>
                  <a:pt x="3527160" y="1892300"/>
                </a:lnTo>
                <a:lnTo>
                  <a:pt x="3504534" y="1943100"/>
                </a:lnTo>
                <a:lnTo>
                  <a:pt x="3481789" y="1981200"/>
                </a:lnTo>
                <a:lnTo>
                  <a:pt x="3458425" y="2032000"/>
                </a:lnTo>
                <a:lnTo>
                  <a:pt x="3434433" y="2070100"/>
                </a:lnTo>
                <a:lnTo>
                  <a:pt x="3409808" y="2108200"/>
                </a:lnTo>
                <a:lnTo>
                  <a:pt x="3384543" y="2159000"/>
                </a:lnTo>
                <a:lnTo>
                  <a:pt x="3358632" y="2197100"/>
                </a:lnTo>
                <a:lnTo>
                  <a:pt x="3332070" y="2235200"/>
                </a:lnTo>
                <a:lnTo>
                  <a:pt x="3304849" y="2273300"/>
                </a:lnTo>
                <a:lnTo>
                  <a:pt x="3276963" y="2324100"/>
                </a:lnTo>
                <a:lnTo>
                  <a:pt x="3248407" y="2362200"/>
                </a:lnTo>
                <a:lnTo>
                  <a:pt x="3219173" y="2400300"/>
                </a:lnTo>
                <a:lnTo>
                  <a:pt x="3189256" y="2438400"/>
                </a:lnTo>
                <a:lnTo>
                  <a:pt x="3158649" y="2476500"/>
                </a:lnTo>
                <a:lnTo>
                  <a:pt x="3125707" y="2514600"/>
                </a:lnTo>
                <a:lnTo>
                  <a:pt x="3092184" y="2552700"/>
                </a:lnTo>
                <a:lnTo>
                  <a:pt x="3058077" y="2590800"/>
                </a:lnTo>
                <a:lnTo>
                  <a:pt x="3023380" y="2628900"/>
                </a:lnTo>
                <a:lnTo>
                  <a:pt x="2988092" y="2667000"/>
                </a:lnTo>
                <a:lnTo>
                  <a:pt x="2952208" y="2705100"/>
                </a:lnTo>
                <a:lnTo>
                  <a:pt x="2915724" y="2743200"/>
                </a:lnTo>
                <a:lnTo>
                  <a:pt x="2878638" y="2781300"/>
                </a:lnTo>
                <a:lnTo>
                  <a:pt x="2840945" y="2819400"/>
                </a:lnTo>
                <a:lnTo>
                  <a:pt x="2802642" y="2857500"/>
                </a:lnTo>
                <a:lnTo>
                  <a:pt x="2763725" y="2882900"/>
                </a:lnTo>
                <a:lnTo>
                  <a:pt x="2724190" y="2921000"/>
                </a:lnTo>
                <a:lnTo>
                  <a:pt x="2684035" y="2946400"/>
                </a:lnTo>
                <a:lnTo>
                  <a:pt x="2643826" y="2984500"/>
                </a:lnTo>
                <a:lnTo>
                  <a:pt x="2603166" y="3009900"/>
                </a:lnTo>
                <a:lnTo>
                  <a:pt x="2562052" y="3048000"/>
                </a:lnTo>
                <a:lnTo>
                  <a:pt x="2478461" y="3098800"/>
                </a:lnTo>
                <a:lnTo>
                  <a:pt x="2435981" y="3136900"/>
                </a:lnTo>
                <a:lnTo>
                  <a:pt x="2305781" y="3213100"/>
                </a:lnTo>
                <a:lnTo>
                  <a:pt x="2171414" y="3289300"/>
                </a:lnTo>
                <a:lnTo>
                  <a:pt x="2125693" y="3314700"/>
                </a:lnTo>
                <a:lnTo>
                  <a:pt x="2079503" y="3327400"/>
                </a:lnTo>
                <a:lnTo>
                  <a:pt x="1985711" y="3378200"/>
                </a:lnTo>
                <a:lnTo>
                  <a:pt x="1938997" y="3390900"/>
                </a:lnTo>
                <a:lnTo>
                  <a:pt x="1892118" y="3416300"/>
                </a:lnTo>
                <a:lnTo>
                  <a:pt x="1797855" y="3441700"/>
                </a:lnTo>
                <a:lnTo>
                  <a:pt x="1750465" y="3467100"/>
                </a:lnTo>
                <a:lnTo>
                  <a:pt x="1462335" y="3543300"/>
                </a:lnTo>
                <a:lnTo>
                  <a:pt x="1413655" y="3543300"/>
                </a:lnTo>
                <a:lnTo>
                  <a:pt x="1315705" y="3568700"/>
                </a:lnTo>
                <a:close/>
              </a:path>
              <a:path w="3799204" h="3848100">
                <a:moveTo>
                  <a:pt x="3766626" y="1143000"/>
                </a:moveTo>
                <a:lnTo>
                  <a:pt x="3700876" y="1143000"/>
                </a:lnTo>
                <a:lnTo>
                  <a:pt x="3705187" y="1117600"/>
                </a:lnTo>
                <a:lnTo>
                  <a:pt x="3709536" y="1079500"/>
                </a:lnTo>
                <a:lnTo>
                  <a:pt x="3713853" y="1054100"/>
                </a:lnTo>
                <a:lnTo>
                  <a:pt x="3718067" y="1016000"/>
                </a:lnTo>
                <a:lnTo>
                  <a:pt x="3724090" y="965200"/>
                </a:lnTo>
                <a:lnTo>
                  <a:pt x="3728662" y="914400"/>
                </a:lnTo>
                <a:lnTo>
                  <a:pt x="3731846" y="850900"/>
                </a:lnTo>
                <a:lnTo>
                  <a:pt x="3733705" y="800100"/>
                </a:lnTo>
                <a:lnTo>
                  <a:pt x="3734303" y="749300"/>
                </a:lnTo>
                <a:lnTo>
                  <a:pt x="3733703" y="698500"/>
                </a:lnTo>
                <a:lnTo>
                  <a:pt x="3731969" y="635000"/>
                </a:lnTo>
                <a:lnTo>
                  <a:pt x="3729163" y="584200"/>
                </a:lnTo>
                <a:lnTo>
                  <a:pt x="3725506" y="533400"/>
                </a:lnTo>
                <a:lnTo>
                  <a:pt x="3720635" y="482600"/>
                </a:lnTo>
                <a:lnTo>
                  <a:pt x="3714559" y="444500"/>
                </a:lnTo>
                <a:lnTo>
                  <a:pt x="3707287" y="393700"/>
                </a:lnTo>
                <a:lnTo>
                  <a:pt x="3698826" y="342900"/>
                </a:lnTo>
                <a:lnTo>
                  <a:pt x="3689185" y="292100"/>
                </a:lnTo>
                <a:lnTo>
                  <a:pt x="3678374" y="241300"/>
                </a:lnTo>
                <a:lnTo>
                  <a:pt x="3666399" y="203200"/>
                </a:lnTo>
                <a:lnTo>
                  <a:pt x="3653271" y="152400"/>
                </a:lnTo>
                <a:lnTo>
                  <a:pt x="3638933" y="101600"/>
                </a:lnTo>
                <a:lnTo>
                  <a:pt x="3623492" y="63500"/>
                </a:lnTo>
                <a:lnTo>
                  <a:pt x="3606939" y="12700"/>
                </a:lnTo>
                <a:lnTo>
                  <a:pt x="3600335" y="0"/>
                </a:lnTo>
                <a:lnTo>
                  <a:pt x="3670040" y="0"/>
                </a:lnTo>
                <a:lnTo>
                  <a:pt x="3680995" y="25400"/>
                </a:lnTo>
                <a:lnTo>
                  <a:pt x="3697260" y="76200"/>
                </a:lnTo>
                <a:lnTo>
                  <a:pt x="3712267" y="114300"/>
                </a:lnTo>
                <a:lnTo>
                  <a:pt x="3726049" y="165100"/>
                </a:lnTo>
                <a:lnTo>
                  <a:pt x="3738634" y="215900"/>
                </a:lnTo>
                <a:lnTo>
                  <a:pt x="3750055" y="266700"/>
                </a:lnTo>
                <a:lnTo>
                  <a:pt x="3760341" y="317500"/>
                </a:lnTo>
                <a:lnTo>
                  <a:pt x="3769524" y="368300"/>
                </a:lnTo>
                <a:lnTo>
                  <a:pt x="3778140" y="419100"/>
                </a:lnTo>
                <a:lnTo>
                  <a:pt x="3785435" y="469900"/>
                </a:lnTo>
                <a:lnTo>
                  <a:pt x="3791298" y="533400"/>
                </a:lnTo>
                <a:lnTo>
                  <a:pt x="3795618" y="584200"/>
                </a:lnTo>
                <a:lnTo>
                  <a:pt x="3798284" y="635000"/>
                </a:lnTo>
                <a:lnTo>
                  <a:pt x="3799186" y="685800"/>
                </a:lnTo>
                <a:lnTo>
                  <a:pt x="3798214" y="736600"/>
                </a:lnTo>
                <a:lnTo>
                  <a:pt x="3798553" y="787400"/>
                </a:lnTo>
                <a:lnTo>
                  <a:pt x="3797479" y="838200"/>
                </a:lnTo>
                <a:lnTo>
                  <a:pt x="3795050" y="901700"/>
                </a:lnTo>
                <a:lnTo>
                  <a:pt x="3791321" y="952500"/>
                </a:lnTo>
                <a:lnTo>
                  <a:pt x="3786349" y="1003300"/>
                </a:lnTo>
                <a:lnTo>
                  <a:pt x="3780190" y="1054100"/>
                </a:lnTo>
                <a:lnTo>
                  <a:pt x="3772900" y="1104900"/>
                </a:lnTo>
                <a:lnTo>
                  <a:pt x="3766626" y="1143000"/>
                </a:lnTo>
                <a:close/>
              </a:path>
              <a:path w="3799204" h="3848100">
                <a:moveTo>
                  <a:pt x="1802810" y="3784600"/>
                </a:moveTo>
                <a:lnTo>
                  <a:pt x="1420521" y="3784600"/>
                </a:lnTo>
                <a:lnTo>
                  <a:pt x="1467459" y="3771900"/>
                </a:lnTo>
                <a:lnTo>
                  <a:pt x="1517891" y="3771900"/>
                </a:lnTo>
                <a:lnTo>
                  <a:pt x="1568166" y="3759200"/>
                </a:lnTo>
                <a:lnTo>
                  <a:pt x="1618281" y="3759200"/>
                </a:lnTo>
                <a:lnTo>
                  <a:pt x="1668233" y="3746500"/>
                </a:lnTo>
                <a:lnTo>
                  <a:pt x="1718019" y="3746500"/>
                </a:lnTo>
                <a:lnTo>
                  <a:pt x="1969299" y="3683000"/>
                </a:lnTo>
                <a:lnTo>
                  <a:pt x="2018736" y="3657600"/>
                </a:lnTo>
                <a:lnTo>
                  <a:pt x="2116426" y="3632200"/>
                </a:lnTo>
                <a:lnTo>
                  <a:pt x="2212525" y="3581400"/>
                </a:lnTo>
                <a:lnTo>
                  <a:pt x="2259973" y="3568700"/>
                </a:lnTo>
                <a:lnTo>
                  <a:pt x="2307019" y="3543300"/>
                </a:lnTo>
                <a:lnTo>
                  <a:pt x="2491142" y="3441700"/>
                </a:lnTo>
                <a:lnTo>
                  <a:pt x="2533573" y="3416300"/>
                </a:lnTo>
                <a:lnTo>
                  <a:pt x="2616598" y="3365500"/>
                </a:lnTo>
                <a:lnTo>
                  <a:pt x="2697149" y="3314700"/>
                </a:lnTo>
                <a:lnTo>
                  <a:pt x="2736489" y="3276600"/>
                </a:lnTo>
                <a:lnTo>
                  <a:pt x="2775202" y="3251200"/>
                </a:lnTo>
                <a:lnTo>
                  <a:pt x="2813282" y="3225800"/>
                </a:lnTo>
                <a:lnTo>
                  <a:pt x="2850729" y="3187700"/>
                </a:lnTo>
                <a:lnTo>
                  <a:pt x="2887537" y="3149600"/>
                </a:lnTo>
                <a:lnTo>
                  <a:pt x="2923704" y="3124200"/>
                </a:lnTo>
                <a:lnTo>
                  <a:pt x="2959226" y="3086100"/>
                </a:lnTo>
                <a:lnTo>
                  <a:pt x="2994101" y="3048000"/>
                </a:lnTo>
                <a:lnTo>
                  <a:pt x="3029817" y="3009900"/>
                </a:lnTo>
                <a:lnTo>
                  <a:pt x="3064657" y="2971800"/>
                </a:lnTo>
                <a:lnTo>
                  <a:pt x="3098629" y="2933700"/>
                </a:lnTo>
                <a:lnTo>
                  <a:pt x="3131742" y="2895600"/>
                </a:lnTo>
                <a:lnTo>
                  <a:pt x="3164003" y="2857500"/>
                </a:lnTo>
                <a:lnTo>
                  <a:pt x="3195420" y="2819400"/>
                </a:lnTo>
                <a:lnTo>
                  <a:pt x="3226002" y="2768600"/>
                </a:lnTo>
                <a:lnTo>
                  <a:pt x="3255757" y="2730500"/>
                </a:lnTo>
                <a:lnTo>
                  <a:pt x="3284355" y="2692400"/>
                </a:lnTo>
                <a:lnTo>
                  <a:pt x="3311860" y="2641600"/>
                </a:lnTo>
                <a:lnTo>
                  <a:pt x="3338283" y="2603500"/>
                </a:lnTo>
                <a:lnTo>
                  <a:pt x="3363639" y="2552700"/>
                </a:lnTo>
                <a:lnTo>
                  <a:pt x="3387940" y="2514600"/>
                </a:lnTo>
                <a:lnTo>
                  <a:pt x="3411199" y="2463800"/>
                </a:lnTo>
                <a:lnTo>
                  <a:pt x="3433430" y="2425700"/>
                </a:lnTo>
                <a:lnTo>
                  <a:pt x="3454644" y="2374900"/>
                </a:lnTo>
                <a:lnTo>
                  <a:pt x="3474855" y="2324100"/>
                </a:lnTo>
                <a:lnTo>
                  <a:pt x="3494077" y="2273300"/>
                </a:lnTo>
                <a:lnTo>
                  <a:pt x="3512321" y="2235200"/>
                </a:lnTo>
                <a:lnTo>
                  <a:pt x="3529601" y="2184400"/>
                </a:lnTo>
                <a:lnTo>
                  <a:pt x="3546024" y="2133600"/>
                </a:lnTo>
                <a:lnTo>
                  <a:pt x="3561048" y="2082800"/>
                </a:lnTo>
                <a:lnTo>
                  <a:pt x="3574731" y="2032000"/>
                </a:lnTo>
                <a:lnTo>
                  <a:pt x="3587131" y="1981200"/>
                </a:lnTo>
                <a:lnTo>
                  <a:pt x="3598305" y="1930400"/>
                </a:lnTo>
                <a:lnTo>
                  <a:pt x="3608310" y="1879600"/>
                </a:lnTo>
                <a:lnTo>
                  <a:pt x="3617203" y="1828800"/>
                </a:lnTo>
                <a:lnTo>
                  <a:pt x="3625041" y="1778000"/>
                </a:lnTo>
                <a:lnTo>
                  <a:pt x="3629852" y="1739900"/>
                </a:lnTo>
                <a:lnTo>
                  <a:pt x="3634248" y="1714500"/>
                </a:lnTo>
                <a:lnTo>
                  <a:pt x="3636886" y="1676400"/>
                </a:lnTo>
                <a:lnTo>
                  <a:pt x="3636425" y="1638300"/>
                </a:lnTo>
                <a:lnTo>
                  <a:pt x="3707847" y="1638300"/>
                </a:lnTo>
                <a:lnTo>
                  <a:pt x="3704908" y="1676400"/>
                </a:lnTo>
                <a:lnTo>
                  <a:pt x="3699819" y="1727200"/>
                </a:lnTo>
                <a:lnTo>
                  <a:pt x="3693574" y="1778000"/>
                </a:lnTo>
                <a:lnTo>
                  <a:pt x="3686187" y="1828800"/>
                </a:lnTo>
                <a:lnTo>
                  <a:pt x="3677673" y="1879600"/>
                </a:lnTo>
                <a:lnTo>
                  <a:pt x="3668047" y="1917700"/>
                </a:lnTo>
                <a:lnTo>
                  <a:pt x="3657654" y="1968500"/>
                </a:lnTo>
                <a:lnTo>
                  <a:pt x="3646339" y="2019300"/>
                </a:lnTo>
                <a:lnTo>
                  <a:pt x="3634096" y="2070100"/>
                </a:lnTo>
                <a:lnTo>
                  <a:pt x="3620917" y="2108200"/>
                </a:lnTo>
                <a:lnTo>
                  <a:pt x="3606794" y="2159000"/>
                </a:lnTo>
                <a:lnTo>
                  <a:pt x="3591722" y="2197100"/>
                </a:lnTo>
                <a:lnTo>
                  <a:pt x="3575691" y="2247900"/>
                </a:lnTo>
                <a:lnTo>
                  <a:pt x="3558696" y="2298700"/>
                </a:lnTo>
                <a:lnTo>
                  <a:pt x="3540729" y="2336800"/>
                </a:lnTo>
                <a:lnTo>
                  <a:pt x="3521782" y="2387600"/>
                </a:lnTo>
                <a:lnTo>
                  <a:pt x="3500677" y="2425700"/>
                </a:lnTo>
                <a:lnTo>
                  <a:pt x="3478665" y="2476500"/>
                </a:lnTo>
                <a:lnTo>
                  <a:pt x="3455739" y="2527300"/>
                </a:lnTo>
                <a:lnTo>
                  <a:pt x="3431889" y="2565400"/>
                </a:lnTo>
                <a:lnTo>
                  <a:pt x="3407109" y="2616200"/>
                </a:lnTo>
                <a:lnTo>
                  <a:pt x="3381389" y="2654300"/>
                </a:lnTo>
                <a:lnTo>
                  <a:pt x="3354721" y="2705100"/>
                </a:lnTo>
                <a:lnTo>
                  <a:pt x="3327099" y="2743200"/>
                </a:lnTo>
                <a:lnTo>
                  <a:pt x="3298512" y="2781300"/>
                </a:lnTo>
                <a:lnTo>
                  <a:pt x="3268953" y="2832100"/>
                </a:lnTo>
                <a:lnTo>
                  <a:pt x="3238414" y="2870200"/>
                </a:lnTo>
                <a:lnTo>
                  <a:pt x="3206887" y="2908300"/>
                </a:lnTo>
                <a:lnTo>
                  <a:pt x="3175862" y="2946400"/>
                </a:lnTo>
                <a:lnTo>
                  <a:pt x="3144122" y="2984500"/>
                </a:lnTo>
                <a:lnTo>
                  <a:pt x="3111666" y="3022600"/>
                </a:lnTo>
                <a:lnTo>
                  <a:pt x="3078493" y="3060700"/>
                </a:lnTo>
                <a:lnTo>
                  <a:pt x="3044602" y="3098800"/>
                </a:lnTo>
                <a:lnTo>
                  <a:pt x="3009992" y="3124200"/>
                </a:lnTo>
                <a:lnTo>
                  <a:pt x="2974661" y="3162300"/>
                </a:lnTo>
                <a:lnTo>
                  <a:pt x="2938609" y="3200400"/>
                </a:lnTo>
                <a:lnTo>
                  <a:pt x="2901834" y="3225800"/>
                </a:lnTo>
                <a:lnTo>
                  <a:pt x="2864337" y="3263900"/>
                </a:lnTo>
                <a:lnTo>
                  <a:pt x="2824024" y="3289300"/>
                </a:lnTo>
                <a:lnTo>
                  <a:pt x="2783120" y="3327400"/>
                </a:lnTo>
                <a:lnTo>
                  <a:pt x="2741625" y="3352800"/>
                </a:lnTo>
                <a:lnTo>
                  <a:pt x="2699540" y="3390900"/>
                </a:lnTo>
                <a:lnTo>
                  <a:pt x="2613604" y="3441700"/>
                </a:lnTo>
                <a:lnTo>
                  <a:pt x="2569756" y="3479800"/>
                </a:lnTo>
                <a:lnTo>
                  <a:pt x="2480303" y="3530600"/>
                </a:lnTo>
                <a:lnTo>
                  <a:pt x="2388515" y="3581400"/>
                </a:lnTo>
                <a:lnTo>
                  <a:pt x="2341297" y="3606800"/>
                </a:lnTo>
                <a:lnTo>
                  <a:pt x="2293652" y="3619500"/>
                </a:lnTo>
                <a:lnTo>
                  <a:pt x="2197109" y="3670300"/>
                </a:lnTo>
                <a:lnTo>
                  <a:pt x="2148225" y="3683000"/>
                </a:lnTo>
                <a:lnTo>
                  <a:pt x="2098943" y="3708400"/>
                </a:lnTo>
                <a:lnTo>
                  <a:pt x="1897975" y="3759200"/>
                </a:lnTo>
                <a:lnTo>
                  <a:pt x="1802810" y="3784600"/>
                </a:lnTo>
                <a:close/>
              </a:path>
              <a:path w="3799204" h="3848100">
                <a:moveTo>
                  <a:pt x="1658731" y="3822700"/>
                </a:moveTo>
                <a:lnTo>
                  <a:pt x="788211" y="3822700"/>
                </a:lnTo>
                <a:lnTo>
                  <a:pt x="537606" y="3759200"/>
                </a:lnTo>
                <a:lnTo>
                  <a:pt x="397183" y="3721100"/>
                </a:lnTo>
                <a:lnTo>
                  <a:pt x="351069" y="3695700"/>
                </a:lnTo>
                <a:lnTo>
                  <a:pt x="259878" y="3670300"/>
                </a:lnTo>
                <a:lnTo>
                  <a:pt x="214799" y="3644900"/>
                </a:lnTo>
                <a:lnTo>
                  <a:pt x="170063" y="3632200"/>
                </a:lnTo>
                <a:lnTo>
                  <a:pt x="81620" y="3581400"/>
                </a:lnTo>
                <a:lnTo>
                  <a:pt x="35851" y="3568700"/>
                </a:lnTo>
                <a:lnTo>
                  <a:pt x="0" y="3543300"/>
                </a:lnTo>
                <a:lnTo>
                  <a:pt x="0" y="3467100"/>
                </a:lnTo>
                <a:lnTo>
                  <a:pt x="39580" y="3492500"/>
                </a:lnTo>
                <a:lnTo>
                  <a:pt x="129212" y="3543300"/>
                </a:lnTo>
                <a:lnTo>
                  <a:pt x="174829" y="3556000"/>
                </a:lnTo>
                <a:lnTo>
                  <a:pt x="220979" y="3581400"/>
                </a:lnTo>
                <a:lnTo>
                  <a:pt x="267661" y="3594100"/>
                </a:lnTo>
                <a:lnTo>
                  <a:pt x="314874" y="3619500"/>
                </a:lnTo>
                <a:lnTo>
                  <a:pt x="361573" y="3632200"/>
                </a:lnTo>
                <a:lnTo>
                  <a:pt x="408439" y="3657600"/>
                </a:lnTo>
                <a:lnTo>
                  <a:pt x="741361" y="3746500"/>
                </a:lnTo>
                <a:lnTo>
                  <a:pt x="789640" y="3746500"/>
                </a:lnTo>
                <a:lnTo>
                  <a:pt x="886758" y="3771900"/>
                </a:lnTo>
                <a:lnTo>
                  <a:pt x="984637" y="3771900"/>
                </a:lnTo>
                <a:lnTo>
                  <a:pt x="1033867" y="3784600"/>
                </a:lnTo>
                <a:lnTo>
                  <a:pt x="1802810" y="3784600"/>
                </a:lnTo>
                <a:lnTo>
                  <a:pt x="1658731" y="3822700"/>
                </a:lnTo>
                <a:close/>
              </a:path>
              <a:path w="3799204" h="3848100">
                <a:moveTo>
                  <a:pt x="1167264" y="3581400"/>
                </a:moveTo>
                <a:lnTo>
                  <a:pt x="809553" y="3581400"/>
                </a:lnTo>
                <a:lnTo>
                  <a:pt x="756763" y="3568700"/>
                </a:lnTo>
                <a:lnTo>
                  <a:pt x="1216950" y="3568700"/>
                </a:lnTo>
                <a:lnTo>
                  <a:pt x="1167264" y="3581400"/>
                </a:lnTo>
                <a:close/>
              </a:path>
              <a:path w="3799204" h="3848100">
                <a:moveTo>
                  <a:pt x="1561901" y="3835400"/>
                </a:moveTo>
                <a:lnTo>
                  <a:pt x="889510" y="3835400"/>
                </a:lnTo>
                <a:lnTo>
                  <a:pt x="838782" y="3822700"/>
                </a:lnTo>
                <a:lnTo>
                  <a:pt x="1610388" y="3822700"/>
                </a:lnTo>
                <a:lnTo>
                  <a:pt x="1561901" y="3835400"/>
                </a:lnTo>
                <a:close/>
              </a:path>
              <a:path w="3799204" h="3848100">
                <a:moveTo>
                  <a:pt x="1474851" y="3848100"/>
                </a:moveTo>
                <a:lnTo>
                  <a:pt x="991448" y="3848100"/>
                </a:lnTo>
                <a:lnTo>
                  <a:pt x="940397" y="3835400"/>
                </a:lnTo>
                <a:lnTo>
                  <a:pt x="1513282" y="3835400"/>
                </a:lnTo>
                <a:lnTo>
                  <a:pt x="1474851" y="3848100"/>
                </a:lnTo>
                <a:close/>
              </a:path>
            </a:pathLst>
          </a:custGeom>
          <a:solidFill>
            <a:srgbClr val="D8ED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56115" y="0"/>
            <a:ext cx="4131945" cy="2343785"/>
            <a:chOff x="14156115" y="0"/>
            <a:chExt cx="4131945" cy="2343785"/>
          </a:xfrm>
        </p:grpSpPr>
        <p:sp>
          <p:nvSpPr>
            <p:cNvPr id="3" name="object 3"/>
            <p:cNvSpPr/>
            <p:nvPr/>
          </p:nvSpPr>
          <p:spPr>
            <a:xfrm>
              <a:off x="14156115" y="0"/>
              <a:ext cx="4131945" cy="2343785"/>
            </a:xfrm>
            <a:custGeom>
              <a:avLst/>
              <a:gdLst/>
              <a:ahLst/>
              <a:cxnLst/>
              <a:rect l="l" t="t" r="r" b="b"/>
              <a:pathLst>
                <a:path w="4131944" h="2343785">
                  <a:moveTo>
                    <a:pt x="4131884" y="598557"/>
                  </a:moveTo>
                  <a:lnTo>
                    <a:pt x="882641" y="598557"/>
                  </a:lnTo>
                  <a:lnTo>
                    <a:pt x="856077" y="566392"/>
                  </a:lnTo>
                  <a:lnTo>
                    <a:pt x="831338" y="532133"/>
                  </a:lnTo>
                  <a:lnTo>
                    <a:pt x="808462" y="495945"/>
                  </a:lnTo>
                  <a:lnTo>
                    <a:pt x="787484" y="457998"/>
                  </a:lnTo>
                  <a:lnTo>
                    <a:pt x="768439" y="418458"/>
                  </a:lnTo>
                  <a:lnTo>
                    <a:pt x="751363" y="377493"/>
                  </a:lnTo>
                  <a:lnTo>
                    <a:pt x="736292" y="335270"/>
                  </a:lnTo>
                  <a:lnTo>
                    <a:pt x="723261" y="291958"/>
                  </a:lnTo>
                  <a:lnTo>
                    <a:pt x="712307" y="247723"/>
                  </a:lnTo>
                  <a:lnTo>
                    <a:pt x="703463" y="202734"/>
                  </a:lnTo>
                  <a:lnTo>
                    <a:pt x="696767" y="157158"/>
                  </a:lnTo>
                  <a:lnTo>
                    <a:pt x="692254" y="111162"/>
                  </a:lnTo>
                  <a:lnTo>
                    <a:pt x="689959" y="64914"/>
                  </a:lnTo>
                  <a:lnTo>
                    <a:pt x="689919" y="18582"/>
                  </a:lnTo>
                  <a:lnTo>
                    <a:pt x="690822" y="0"/>
                  </a:lnTo>
                  <a:lnTo>
                    <a:pt x="4131884" y="0"/>
                  </a:lnTo>
                  <a:lnTo>
                    <a:pt x="4131884" y="598557"/>
                  </a:lnTo>
                  <a:close/>
                </a:path>
                <a:path w="4131944" h="2343785">
                  <a:moveTo>
                    <a:pt x="784741" y="1526767"/>
                  </a:moveTo>
                  <a:lnTo>
                    <a:pt x="719617" y="1526434"/>
                  </a:lnTo>
                  <a:lnTo>
                    <a:pt x="657813" y="1523670"/>
                  </a:lnTo>
                  <a:lnTo>
                    <a:pt x="599263" y="1518602"/>
                  </a:lnTo>
                  <a:lnTo>
                    <a:pt x="543902" y="1511355"/>
                  </a:lnTo>
                  <a:lnTo>
                    <a:pt x="491663" y="1502054"/>
                  </a:lnTo>
                  <a:lnTo>
                    <a:pt x="442482" y="1490824"/>
                  </a:lnTo>
                  <a:lnTo>
                    <a:pt x="396293" y="1477791"/>
                  </a:lnTo>
                  <a:lnTo>
                    <a:pt x="353031" y="1463081"/>
                  </a:lnTo>
                  <a:lnTo>
                    <a:pt x="312630" y="1446817"/>
                  </a:lnTo>
                  <a:lnTo>
                    <a:pt x="275025" y="1429126"/>
                  </a:lnTo>
                  <a:lnTo>
                    <a:pt x="240149" y="1410134"/>
                  </a:lnTo>
                  <a:lnTo>
                    <a:pt x="178327" y="1368744"/>
                  </a:lnTo>
                  <a:lnTo>
                    <a:pt x="126639" y="1323651"/>
                  </a:lnTo>
                  <a:lnTo>
                    <a:pt x="84562" y="1275856"/>
                  </a:lnTo>
                  <a:lnTo>
                    <a:pt x="51572" y="1226364"/>
                  </a:lnTo>
                  <a:lnTo>
                    <a:pt x="27144" y="1176175"/>
                  </a:lnTo>
                  <a:lnTo>
                    <a:pt x="10755" y="1126294"/>
                  </a:lnTo>
                  <a:lnTo>
                    <a:pt x="1882" y="1077723"/>
                  </a:lnTo>
                  <a:lnTo>
                    <a:pt x="0" y="1031464"/>
                  </a:lnTo>
                  <a:lnTo>
                    <a:pt x="1516" y="1009515"/>
                  </a:lnTo>
                  <a:lnTo>
                    <a:pt x="4584" y="988520"/>
                  </a:lnTo>
                  <a:lnTo>
                    <a:pt x="181083" y="717029"/>
                  </a:lnTo>
                  <a:lnTo>
                    <a:pt x="478548" y="606374"/>
                  </a:lnTo>
                  <a:lnTo>
                    <a:pt x="758546" y="589302"/>
                  </a:lnTo>
                  <a:lnTo>
                    <a:pt x="882641" y="598557"/>
                  </a:lnTo>
                  <a:lnTo>
                    <a:pt x="4131884" y="598557"/>
                  </a:lnTo>
                  <a:lnTo>
                    <a:pt x="4131884" y="1487598"/>
                  </a:lnTo>
                  <a:lnTo>
                    <a:pt x="1162444" y="1487598"/>
                  </a:lnTo>
                  <a:lnTo>
                    <a:pt x="1079740" y="1501294"/>
                  </a:lnTo>
                  <a:lnTo>
                    <a:pt x="1000683" y="1511934"/>
                  </a:lnTo>
                  <a:lnTo>
                    <a:pt x="925208" y="1519642"/>
                  </a:lnTo>
                  <a:lnTo>
                    <a:pt x="853249" y="1524545"/>
                  </a:lnTo>
                  <a:lnTo>
                    <a:pt x="784741" y="1526767"/>
                  </a:lnTo>
                  <a:close/>
                </a:path>
                <a:path w="4131944" h="2343785">
                  <a:moveTo>
                    <a:pt x="2291384" y="2149695"/>
                  </a:moveTo>
                  <a:lnTo>
                    <a:pt x="2233599" y="2149441"/>
                  </a:lnTo>
                  <a:lnTo>
                    <a:pt x="2174198" y="2147593"/>
                  </a:lnTo>
                  <a:lnTo>
                    <a:pt x="2113198" y="2144110"/>
                  </a:lnTo>
                  <a:lnTo>
                    <a:pt x="2050622" y="2138948"/>
                  </a:lnTo>
                  <a:lnTo>
                    <a:pt x="1986487" y="2132066"/>
                  </a:lnTo>
                  <a:lnTo>
                    <a:pt x="1920814" y="2123421"/>
                  </a:lnTo>
                  <a:lnTo>
                    <a:pt x="1853622" y="2112972"/>
                  </a:lnTo>
                  <a:lnTo>
                    <a:pt x="1784931" y="2100675"/>
                  </a:lnTo>
                  <a:lnTo>
                    <a:pt x="1714760" y="2086489"/>
                  </a:lnTo>
                  <a:lnTo>
                    <a:pt x="1669443" y="2075531"/>
                  </a:lnTo>
                  <a:lnTo>
                    <a:pt x="1623907" y="2062009"/>
                  </a:lnTo>
                  <a:lnTo>
                    <a:pt x="1578486" y="2046051"/>
                  </a:lnTo>
                  <a:lnTo>
                    <a:pt x="1533515" y="2027783"/>
                  </a:lnTo>
                  <a:lnTo>
                    <a:pt x="1489330" y="2007333"/>
                  </a:lnTo>
                  <a:lnTo>
                    <a:pt x="1446264" y="1984830"/>
                  </a:lnTo>
                  <a:lnTo>
                    <a:pt x="1404654" y="1960401"/>
                  </a:lnTo>
                  <a:lnTo>
                    <a:pt x="1364834" y="1934172"/>
                  </a:lnTo>
                  <a:lnTo>
                    <a:pt x="1327139" y="1906273"/>
                  </a:lnTo>
                  <a:lnTo>
                    <a:pt x="1291903" y="1876830"/>
                  </a:lnTo>
                  <a:lnTo>
                    <a:pt x="1259463" y="1845972"/>
                  </a:lnTo>
                  <a:lnTo>
                    <a:pt x="1230152" y="1813825"/>
                  </a:lnTo>
                  <a:lnTo>
                    <a:pt x="1204305" y="1780518"/>
                  </a:lnTo>
                  <a:lnTo>
                    <a:pt x="1182258" y="1746178"/>
                  </a:lnTo>
                  <a:lnTo>
                    <a:pt x="1164345" y="1710933"/>
                  </a:lnTo>
                  <a:lnTo>
                    <a:pt x="1150901" y="1674910"/>
                  </a:lnTo>
                  <a:lnTo>
                    <a:pt x="1138762" y="1601042"/>
                  </a:lnTo>
                  <a:lnTo>
                    <a:pt x="1140735" y="1563452"/>
                  </a:lnTo>
                  <a:lnTo>
                    <a:pt x="1148517" y="1525595"/>
                  </a:lnTo>
                  <a:lnTo>
                    <a:pt x="1162444" y="1487598"/>
                  </a:lnTo>
                  <a:lnTo>
                    <a:pt x="4131884" y="1487598"/>
                  </a:lnTo>
                  <a:lnTo>
                    <a:pt x="4131884" y="1885194"/>
                  </a:lnTo>
                  <a:lnTo>
                    <a:pt x="3077241" y="1885194"/>
                  </a:lnTo>
                  <a:lnTo>
                    <a:pt x="3055924" y="1907938"/>
                  </a:lnTo>
                  <a:lnTo>
                    <a:pt x="3007279" y="1951139"/>
                  </a:lnTo>
                  <a:lnTo>
                    <a:pt x="2950751" y="1991008"/>
                  </a:lnTo>
                  <a:lnTo>
                    <a:pt x="2886496" y="2027207"/>
                  </a:lnTo>
                  <a:lnTo>
                    <a:pt x="2851521" y="2043824"/>
                  </a:lnTo>
                  <a:lnTo>
                    <a:pt x="2814674" y="2059397"/>
                  </a:lnTo>
                  <a:lnTo>
                    <a:pt x="2775973" y="2073884"/>
                  </a:lnTo>
                  <a:lnTo>
                    <a:pt x="2735439" y="2087242"/>
                  </a:lnTo>
                  <a:lnTo>
                    <a:pt x="2693092" y="2099429"/>
                  </a:lnTo>
                  <a:lnTo>
                    <a:pt x="2648951" y="2110402"/>
                  </a:lnTo>
                  <a:lnTo>
                    <a:pt x="2603035" y="2120120"/>
                  </a:lnTo>
                  <a:lnTo>
                    <a:pt x="2555365" y="2128540"/>
                  </a:lnTo>
                  <a:lnTo>
                    <a:pt x="2505960" y="2135620"/>
                  </a:lnTo>
                  <a:lnTo>
                    <a:pt x="2454840" y="2141318"/>
                  </a:lnTo>
                  <a:lnTo>
                    <a:pt x="2402024" y="2145591"/>
                  </a:lnTo>
                  <a:lnTo>
                    <a:pt x="2347532" y="2148398"/>
                  </a:lnTo>
                  <a:lnTo>
                    <a:pt x="2291384" y="2149695"/>
                  </a:lnTo>
                  <a:close/>
                </a:path>
                <a:path w="4131944" h="2343785">
                  <a:moveTo>
                    <a:pt x="4131884" y="2343334"/>
                  </a:moveTo>
                  <a:lnTo>
                    <a:pt x="4078386" y="2336474"/>
                  </a:lnTo>
                  <a:lnTo>
                    <a:pt x="4027124" y="2328584"/>
                  </a:lnTo>
                  <a:lnTo>
                    <a:pt x="3976173" y="2319479"/>
                  </a:lnTo>
                  <a:lnTo>
                    <a:pt x="3925590" y="2309181"/>
                  </a:lnTo>
                  <a:lnTo>
                    <a:pt x="3875430" y="2297711"/>
                  </a:lnTo>
                  <a:lnTo>
                    <a:pt x="3825750" y="2285089"/>
                  </a:lnTo>
                  <a:lnTo>
                    <a:pt x="3776605" y="2271338"/>
                  </a:lnTo>
                  <a:lnTo>
                    <a:pt x="3728051" y="2256478"/>
                  </a:lnTo>
                  <a:lnTo>
                    <a:pt x="3680144" y="2240530"/>
                  </a:lnTo>
                  <a:lnTo>
                    <a:pt x="3632940" y="2223515"/>
                  </a:lnTo>
                  <a:lnTo>
                    <a:pt x="3586495" y="2205456"/>
                  </a:lnTo>
                  <a:lnTo>
                    <a:pt x="3540865" y="2186372"/>
                  </a:lnTo>
                  <a:lnTo>
                    <a:pt x="3496107" y="2166286"/>
                  </a:lnTo>
                  <a:lnTo>
                    <a:pt x="3452275" y="2145217"/>
                  </a:lnTo>
                  <a:lnTo>
                    <a:pt x="3409426" y="2123188"/>
                  </a:lnTo>
                  <a:lnTo>
                    <a:pt x="3367615" y="2100220"/>
                  </a:lnTo>
                  <a:lnTo>
                    <a:pt x="3326899" y="2076333"/>
                  </a:lnTo>
                  <a:lnTo>
                    <a:pt x="3287334" y="2051549"/>
                  </a:lnTo>
                  <a:lnTo>
                    <a:pt x="3248976" y="2025890"/>
                  </a:lnTo>
                  <a:lnTo>
                    <a:pt x="3211880" y="1999375"/>
                  </a:lnTo>
                  <a:lnTo>
                    <a:pt x="3176103" y="1972027"/>
                  </a:lnTo>
                  <a:lnTo>
                    <a:pt x="3141700" y="1943867"/>
                  </a:lnTo>
                  <a:lnTo>
                    <a:pt x="3108727" y="1914915"/>
                  </a:lnTo>
                  <a:lnTo>
                    <a:pt x="3077241" y="1885194"/>
                  </a:lnTo>
                  <a:lnTo>
                    <a:pt x="4131884" y="1885194"/>
                  </a:lnTo>
                  <a:lnTo>
                    <a:pt x="4131884" y="2343334"/>
                  </a:lnTo>
                  <a:close/>
                </a:path>
              </a:pathLst>
            </a:custGeom>
            <a:solidFill>
              <a:srgbClr val="B5B4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173831" y="1048384"/>
              <a:ext cx="4114165" cy="1295400"/>
            </a:xfrm>
            <a:custGeom>
              <a:avLst/>
              <a:gdLst/>
              <a:ahLst/>
              <a:cxnLst/>
              <a:rect l="l" t="t" r="r" b="b"/>
              <a:pathLst>
                <a:path w="4114165" h="1295400">
                  <a:moveTo>
                    <a:pt x="4114168" y="1294925"/>
                  </a:moveTo>
                  <a:lnTo>
                    <a:pt x="4060657" y="1288063"/>
                  </a:lnTo>
                  <a:lnTo>
                    <a:pt x="4009395" y="1280173"/>
                  </a:lnTo>
                  <a:lnTo>
                    <a:pt x="3958444" y="1271068"/>
                  </a:lnTo>
                  <a:lnTo>
                    <a:pt x="3907861" y="1260770"/>
                  </a:lnTo>
                  <a:lnTo>
                    <a:pt x="3857702" y="1249300"/>
                  </a:lnTo>
                  <a:lnTo>
                    <a:pt x="3808021" y="1236678"/>
                  </a:lnTo>
                  <a:lnTo>
                    <a:pt x="3758876" y="1222927"/>
                  </a:lnTo>
                  <a:lnTo>
                    <a:pt x="3710322" y="1208067"/>
                  </a:lnTo>
                  <a:lnTo>
                    <a:pt x="3662415" y="1192119"/>
                  </a:lnTo>
                  <a:lnTo>
                    <a:pt x="3615211" y="1175105"/>
                  </a:lnTo>
                  <a:lnTo>
                    <a:pt x="3568767" y="1157045"/>
                  </a:lnTo>
                  <a:lnTo>
                    <a:pt x="3523137" y="1137961"/>
                  </a:lnTo>
                  <a:lnTo>
                    <a:pt x="3478378" y="1117875"/>
                  </a:lnTo>
                  <a:lnTo>
                    <a:pt x="3434546" y="1096806"/>
                  </a:lnTo>
                  <a:lnTo>
                    <a:pt x="3391697" y="1074777"/>
                  </a:lnTo>
                  <a:lnTo>
                    <a:pt x="3349886" y="1051809"/>
                  </a:lnTo>
                  <a:lnTo>
                    <a:pt x="3309171" y="1027922"/>
                  </a:lnTo>
                  <a:lnTo>
                    <a:pt x="3269606" y="1003138"/>
                  </a:lnTo>
                  <a:lnTo>
                    <a:pt x="3231247" y="977479"/>
                  </a:lnTo>
                  <a:lnTo>
                    <a:pt x="3194151" y="950964"/>
                  </a:lnTo>
                  <a:lnTo>
                    <a:pt x="3158374" y="923616"/>
                  </a:lnTo>
                  <a:lnTo>
                    <a:pt x="3123971" y="895456"/>
                  </a:lnTo>
                  <a:lnTo>
                    <a:pt x="3090998" y="866504"/>
                  </a:lnTo>
                  <a:lnTo>
                    <a:pt x="3059512" y="836783"/>
                  </a:lnTo>
                  <a:lnTo>
                    <a:pt x="3038195" y="859527"/>
                  </a:lnTo>
                  <a:lnTo>
                    <a:pt x="2989550" y="902728"/>
                  </a:lnTo>
                  <a:lnTo>
                    <a:pt x="2933022" y="942597"/>
                  </a:lnTo>
                  <a:lnTo>
                    <a:pt x="2868768" y="978796"/>
                  </a:lnTo>
                  <a:lnTo>
                    <a:pt x="2833792" y="995413"/>
                  </a:lnTo>
                  <a:lnTo>
                    <a:pt x="2796945" y="1010986"/>
                  </a:lnTo>
                  <a:lnTo>
                    <a:pt x="2758244" y="1025473"/>
                  </a:lnTo>
                  <a:lnTo>
                    <a:pt x="2717710" y="1038831"/>
                  </a:lnTo>
                  <a:lnTo>
                    <a:pt x="2675363" y="1051018"/>
                  </a:lnTo>
                  <a:lnTo>
                    <a:pt x="2631222" y="1061991"/>
                  </a:lnTo>
                  <a:lnTo>
                    <a:pt x="2585306" y="1071709"/>
                  </a:lnTo>
                  <a:lnTo>
                    <a:pt x="2537636" y="1080129"/>
                  </a:lnTo>
                  <a:lnTo>
                    <a:pt x="2488231" y="1087210"/>
                  </a:lnTo>
                  <a:lnTo>
                    <a:pt x="2437111" y="1092907"/>
                  </a:lnTo>
                  <a:lnTo>
                    <a:pt x="2384295" y="1097180"/>
                  </a:lnTo>
                  <a:lnTo>
                    <a:pt x="2329803" y="1099987"/>
                  </a:lnTo>
                  <a:lnTo>
                    <a:pt x="2273655" y="1101284"/>
                  </a:lnTo>
                  <a:lnTo>
                    <a:pt x="2215870" y="1101030"/>
                  </a:lnTo>
                  <a:lnTo>
                    <a:pt x="2156469" y="1099182"/>
                  </a:lnTo>
                  <a:lnTo>
                    <a:pt x="2095470" y="1095699"/>
                  </a:lnTo>
                  <a:lnTo>
                    <a:pt x="2032893" y="1090537"/>
                  </a:lnTo>
                  <a:lnTo>
                    <a:pt x="1968758" y="1083655"/>
                  </a:lnTo>
                  <a:lnTo>
                    <a:pt x="1903085" y="1075010"/>
                  </a:lnTo>
                  <a:lnTo>
                    <a:pt x="1835893" y="1064561"/>
                  </a:lnTo>
                  <a:lnTo>
                    <a:pt x="1767202" y="1052264"/>
                  </a:lnTo>
                  <a:lnTo>
                    <a:pt x="1697031" y="1038078"/>
                  </a:lnTo>
                  <a:lnTo>
                    <a:pt x="1651714" y="1027120"/>
                  </a:lnTo>
                  <a:lnTo>
                    <a:pt x="1606178" y="1013598"/>
                  </a:lnTo>
                  <a:lnTo>
                    <a:pt x="1560757" y="997640"/>
                  </a:lnTo>
                  <a:lnTo>
                    <a:pt x="1515786" y="979372"/>
                  </a:lnTo>
                  <a:lnTo>
                    <a:pt x="1471601" y="958923"/>
                  </a:lnTo>
                  <a:lnTo>
                    <a:pt x="1428536" y="936419"/>
                  </a:lnTo>
                  <a:lnTo>
                    <a:pt x="1386926" y="911990"/>
                  </a:lnTo>
                  <a:lnTo>
                    <a:pt x="1347106" y="885761"/>
                  </a:lnTo>
                  <a:lnTo>
                    <a:pt x="1309411" y="857862"/>
                  </a:lnTo>
                  <a:lnTo>
                    <a:pt x="1274176" y="828420"/>
                  </a:lnTo>
                  <a:lnTo>
                    <a:pt x="1241736" y="797561"/>
                  </a:lnTo>
                  <a:lnTo>
                    <a:pt x="1212425" y="765415"/>
                  </a:lnTo>
                  <a:lnTo>
                    <a:pt x="1186579" y="732108"/>
                  </a:lnTo>
                  <a:lnTo>
                    <a:pt x="1164533" y="697768"/>
                  </a:lnTo>
                  <a:lnTo>
                    <a:pt x="1146621" y="662522"/>
                  </a:lnTo>
                  <a:lnTo>
                    <a:pt x="1133178" y="626499"/>
                  </a:lnTo>
                  <a:lnTo>
                    <a:pt x="1121041" y="552631"/>
                  </a:lnTo>
                  <a:lnTo>
                    <a:pt x="1123016" y="515041"/>
                  </a:lnTo>
                  <a:lnTo>
                    <a:pt x="1130800" y="477184"/>
                  </a:lnTo>
                  <a:lnTo>
                    <a:pt x="1144728" y="439187"/>
                  </a:lnTo>
                  <a:lnTo>
                    <a:pt x="1064812" y="452463"/>
                  </a:lnTo>
                  <a:lnTo>
                    <a:pt x="988298" y="462885"/>
                  </a:lnTo>
                  <a:lnTo>
                    <a:pt x="915128" y="470566"/>
                  </a:lnTo>
                  <a:lnTo>
                    <a:pt x="845242" y="475620"/>
                  </a:lnTo>
                  <a:lnTo>
                    <a:pt x="778581" y="478158"/>
                  </a:lnTo>
                  <a:lnTo>
                    <a:pt x="715088" y="478294"/>
                  </a:lnTo>
                  <a:lnTo>
                    <a:pt x="654701" y="476140"/>
                  </a:lnTo>
                  <a:lnTo>
                    <a:pt x="597364" y="471810"/>
                  </a:lnTo>
                  <a:lnTo>
                    <a:pt x="543016" y="465415"/>
                  </a:lnTo>
                  <a:lnTo>
                    <a:pt x="491599" y="457070"/>
                  </a:lnTo>
                  <a:lnTo>
                    <a:pt x="443053" y="446886"/>
                  </a:lnTo>
                  <a:lnTo>
                    <a:pt x="397320" y="434977"/>
                  </a:lnTo>
                  <a:lnTo>
                    <a:pt x="354341" y="421456"/>
                  </a:lnTo>
                  <a:lnTo>
                    <a:pt x="314056" y="406434"/>
                  </a:lnTo>
                  <a:lnTo>
                    <a:pt x="276408" y="390026"/>
                  </a:lnTo>
                  <a:lnTo>
                    <a:pt x="241336" y="372344"/>
                  </a:lnTo>
                  <a:lnTo>
                    <a:pt x="178687" y="333608"/>
                  </a:lnTo>
                  <a:lnTo>
                    <a:pt x="125637" y="291129"/>
                  </a:lnTo>
                  <a:lnTo>
                    <a:pt x="81716" y="245810"/>
                  </a:lnTo>
                  <a:lnTo>
                    <a:pt x="46450" y="198554"/>
                  </a:lnTo>
                  <a:lnTo>
                    <a:pt x="19369" y="150263"/>
                  </a:lnTo>
                  <a:lnTo>
                    <a:pt x="0" y="101840"/>
                  </a:lnTo>
                  <a:lnTo>
                    <a:pt x="24843" y="124475"/>
                  </a:lnTo>
                  <a:lnTo>
                    <a:pt x="52277" y="145754"/>
                  </a:lnTo>
                  <a:lnTo>
                    <a:pt x="114348" y="184166"/>
                  </a:lnTo>
                  <a:lnTo>
                    <a:pt x="148703" y="201264"/>
                  </a:lnTo>
                  <a:lnTo>
                    <a:pt x="185081" y="216931"/>
                  </a:lnTo>
                  <a:lnTo>
                    <a:pt x="223342" y="231149"/>
                  </a:lnTo>
                  <a:lnTo>
                    <a:pt x="263344" y="243899"/>
                  </a:lnTo>
                  <a:lnTo>
                    <a:pt x="304944" y="255164"/>
                  </a:lnTo>
                  <a:lnTo>
                    <a:pt x="348003" y="264924"/>
                  </a:lnTo>
                  <a:lnTo>
                    <a:pt x="392378" y="273162"/>
                  </a:lnTo>
                  <a:lnTo>
                    <a:pt x="437928" y="279858"/>
                  </a:lnTo>
                  <a:lnTo>
                    <a:pt x="484511" y="284996"/>
                  </a:lnTo>
                  <a:lnTo>
                    <a:pt x="531986" y="288555"/>
                  </a:lnTo>
                  <a:lnTo>
                    <a:pt x="580211" y="290518"/>
                  </a:lnTo>
                  <a:lnTo>
                    <a:pt x="629045" y="290866"/>
                  </a:lnTo>
                  <a:lnTo>
                    <a:pt x="678346" y="289580"/>
                  </a:lnTo>
                  <a:lnTo>
                    <a:pt x="727973" y="286644"/>
                  </a:lnTo>
                  <a:lnTo>
                    <a:pt x="777784" y="282037"/>
                  </a:lnTo>
                  <a:lnTo>
                    <a:pt x="827638" y="275741"/>
                  </a:lnTo>
                  <a:lnTo>
                    <a:pt x="877393" y="267739"/>
                  </a:lnTo>
                  <a:lnTo>
                    <a:pt x="926908" y="258011"/>
                  </a:lnTo>
                  <a:lnTo>
                    <a:pt x="976041" y="246540"/>
                  </a:lnTo>
                  <a:lnTo>
                    <a:pt x="1024651" y="233307"/>
                  </a:lnTo>
                  <a:lnTo>
                    <a:pt x="1072595" y="218293"/>
                  </a:lnTo>
                  <a:lnTo>
                    <a:pt x="1119734" y="201480"/>
                  </a:lnTo>
                  <a:lnTo>
                    <a:pt x="1165924" y="182849"/>
                  </a:lnTo>
                  <a:lnTo>
                    <a:pt x="1211026" y="162383"/>
                  </a:lnTo>
                  <a:lnTo>
                    <a:pt x="1254896" y="140062"/>
                  </a:lnTo>
                  <a:lnTo>
                    <a:pt x="1297394" y="115869"/>
                  </a:lnTo>
                  <a:lnTo>
                    <a:pt x="1338378" y="89784"/>
                  </a:lnTo>
                  <a:lnTo>
                    <a:pt x="1377707" y="61790"/>
                  </a:lnTo>
                  <a:lnTo>
                    <a:pt x="1415238" y="31868"/>
                  </a:lnTo>
                  <a:lnTo>
                    <a:pt x="1450832" y="0"/>
                  </a:lnTo>
                  <a:lnTo>
                    <a:pt x="1474535" y="85210"/>
                  </a:lnTo>
                  <a:lnTo>
                    <a:pt x="1580030" y="273809"/>
                  </a:lnTo>
                  <a:lnTo>
                    <a:pt x="1818892" y="465245"/>
                  </a:lnTo>
                  <a:lnTo>
                    <a:pt x="2242697" y="558968"/>
                  </a:lnTo>
                  <a:lnTo>
                    <a:pt x="2657347" y="518832"/>
                  </a:lnTo>
                  <a:lnTo>
                    <a:pt x="2959706" y="417563"/>
                  </a:lnTo>
                  <a:lnTo>
                    <a:pt x="3144781" y="313799"/>
                  </a:lnTo>
                  <a:lnTo>
                    <a:pt x="3207582" y="266181"/>
                  </a:lnTo>
                  <a:lnTo>
                    <a:pt x="3435700" y="437919"/>
                  </a:lnTo>
                  <a:lnTo>
                    <a:pt x="4020657" y="762965"/>
                  </a:lnTo>
                  <a:lnTo>
                    <a:pt x="4114168" y="785744"/>
                  </a:lnTo>
                  <a:lnTo>
                    <a:pt x="4114168" y="129492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436" y="2314464"/>
            <a:ext cx="3360331" cy="34836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40011" y="357683"/>
            <a:ext cx="10026650" cy="19196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400" spc="155">
                <a:solidFill>
                  <a:srgbClr val="3FB6B6"/>
                </a:solidFill>
              </a:rPr>
              <a:t>F</a:t>
            </a:r>
            <a:r>
              <a:rPr dirty="0" sz="12400" spc="-265">
                <a:solidFill>
                  <a:srgbClr val="3FB6B6"/>
                </a:solidFill>
              </a:rPr>
              <a:t>u</a:t>
            </a:r>
            <a:r>
              <a:rPr dirty="0" sz="12400" spc="-675">
                <a:solidFill>
                  <a:srgbClr val="3FB6B6"/>
                </a:solidFill>
              </a:rPr>
              <a:t>t</a:t>
            </a:r>
            <a:r>
              <a:rPr dirty="0" sz="12400" spc="-265">
                <a:solidFill>
                  <a:srgbClr val="3FB6B6"/>
                </a:solidFill>
              </a:rPr>
              <a:t>u</a:t>
            </a:r>
            <a:r>
              <a:rPr dirty="0" sz="12400" spc="-660">
                <a:solidFill>
                  <a:srgbClr val="3FB6B6"/>
                </a:solidFill>
              </a:rPr>
              <a:t>r</a:t>
            </a:r>
            <a:r>
              <a:rPr dirty="0" sz="12400" spc="-185">
                <a:solidFill>
                  <a:srgbClr val="3FB6B6"/>
                </a:solidFill>
              </a:rPr>
              <a:t>e</a:t>
            </a:r>
            <a:r>
              <a:rPr dirty="0" sz="12400" spc="-1225">
                <a:solidFill>
                  <a:srgbClr val="3FB6B6"/>
                </a:solidFill>
              </a:rPr>
              <a:t> </a:t>
            </a:r>
            <a:r>
              <a:rPr dirty="0" sz="12400" spc="-305">
                <a:solidFill>
                  <a:srgbClr val="3FB6B6"/>
                </a:solidFill>
              </a:rPr>
              <a:t>S</a:t>
            </a:r>
            <a:r>
              <a:rPr dirty="0" sz="12400" spc="425">
                <a:solidFill>
                  <a:srgbClr val="3FB6B6"/>
                </a:solidFill>
              </a:rPr>
              <a:t>c</a:t>
            </a:r>
            <a:r>
              <a:rPr dirty="0" sz="12400" spc="-130">
                <a:solidFill>
                  <a:srgbClr val="3FB6B6"/>
                </a:solidFill>
              </a:rPr>
              <a:t>o</a:t>
            </a:r>
            <a:r>
              <a:rPr dirty="0" sz="12400" spc="180">
                <a:solidFill>
                  <a:srgbClr val="3FB6B6"/>
                </a:solidFill>
              </a:rPr>
              <a:t>p</a:t>
            </a:r>
            <a:r>
              <a:rPr dirty="0" sz="12400" spc="-185">
                <a:solidFill>
                  <a:srgbClr val="3FB6B6"/>
                </a:solidFill>
              </a:rPr>
              <a:t>e</a:t>
            </a:r>
            <a:endParaRPr sz="12400"/>
          </a:p>
        </p:txBody>
      </p:sp>
      <p:sp>
        <p:nvSpPr>
          <p:cNvPr id="7" name="object 7"/>
          <p:cNvSpPr txBox="1"/>
          <p:nvPr/>
        </p:nvSpPr>
        <p:spPr>
          <a:xfrm>
            <a:off x="476498" y="6790876"/>
            <a:ext cx="5650865" cy="3311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09880" marR="302895">
              <a:lnSpc>
                <a:spcPct val="116599"/>
              </a:lnSpc>
              <a:spcBef>
                <a:spcPts val="95"/>
              </a:spcBef>
            </a:pPr>
            <a:r>
              <a:rPr dirty="0" sz="3700" spc="90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-55">
                <a:solidFill>
                  <a:srgbClr val="D55685"/>
                </a:solidFill>
                <a:latin typeface="Tahoma"/>
                <a:cs typeface="Tahoma"/>
              </a:rPr>
              <a:t>x</a:t>
            </a:r>
            <a:r>
              <a:rPr dirty="0" sz="3700" spc="210">
                <a:solidFill>
                  <a:srgbClr val="D55685"/>
                </a:solidFill>
                <a:latin typeface="Tahoma"/>
                <a:cs typeface="Tahoma"/>
              </a:rPr>
              <a:t>p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125">
                <a:solidFill>
                  <a:srgbClr val="D55685"/>
                </a:solidFill>
                <a:latin typeface="Tahoma"/>
                <a:cs typeface="Tahoma"/>
              </a:rPr>
              <a:t>n</a:t>
            </a:r>
            <a:r>
              <a:rPr dirty="0" sz="3700" spc="229">
                <a:solidFill>
                  <a:srgbClr val="D55685"/>
                </a:solidFill>
                <a:latin typeface="Tahoma"/>
                <a:cs typeface="Tahoma"/>
              </a:rPr>
              <a:t>d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50">
                <a:solidFill>
                  <a:srgbClr val="D55685"/>
                </a:solidFill>
                <a:latin typeface="Tahoma"/>
                <a:cs typeface="Tahoma"/>
              </a:rPr>
              <a:t>v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-114">
                <a:solidFill>
                  <a:srgbClr val="D55685"/>
                </a:solidFill>
                <a:latin typeface="Tahoma"/>
                <a:cs typeface="Tahoma"/>
              </a:rPr>
              <a:t>r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50">
                <a:solidFill>
                  <a:srgbClr val="D55685"/>
                </a:solidFill>
                <a:latin typeface="Tahoma"/>
                <a:cs typeface="Tahoma"/>
              </a:rPr>
              <a:t>v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-120">
                <a:solidFill>
                  <a:srgbClr val="D55685"/>
                </a:solidFill>
                <a:latin typeface="Tahoma"/>
                <a:cs typeface="Tahoma"/>
              </a:rPr>
              <a:t>r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75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55">
                <a:solidFill>
                  <a:srgbClr val="D55685"/>
                </a:solidFill>
                <a:latin typeface="Tahoma"/>
                <a:cs typeface="Tahoma"/>
              </a:rPr>
              <a:t>y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110">
                <a:solidFill>
                  <a:srgbClr val="D55685"/>
                </a:solidFill>
                <a:latin typeface="Tahoma"/>
                <a:cs typeface="Tahoma"/>
              </a:rPr>
              <a:t>o  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125">
                <a:solidFill>
                  <a:srgbClr val="D55685"/>
                </a:solidFill>
                <a:latin typeface="Tahoma"/>
                <a:cs typeface="Tahoma"/>
              </a:rPr>
              <a:t>n</a:t>
            </a:r>
            <a:r>
              <a:rPr dirty="0" sz="3700" spc="245">
                <a:solidFill>
                  <a:srgbClr val="D55685"/>
                </a:solidFill>
                <a:latin typeface="Tahoma"/>
                <a:cs typeface="Tahoma"/>
              </a:rPr>
              <a:t>c</a:t>
            </a:r>
            <a:r>
              <a:rPr dirty="0" sz="3700" spc="60">
                <a:solidFill>
                  <a:srgbClr val="D55685"/>
                </a:solidFill>
                <a:latin typeface="Tahoma"/>
                <a:cs typeface="Tahoma"/>
              </a:rPr>
              <a:t>l</a:t>
            </a:r>
            <a:r>
              <a:rPr dirty="0" sz="3700" spc="120">
                <a:solidFill>
                  <a:srgbClr val="D55685"/>
                </a:solidFill>
                <a:latin typeface="Tahoma"/>
                <a:cs typeface="Tahoma"/>
              </a:rPr>
              <a:t>u</a:t>
            </a:r>
            <a:r>
              <a:rPr dirty="0" sz="3700" spc="225">
                <a:solidFill>
                  <a:srgbClr val="D55685"/>
                </a:solidFill>
                <a:latin typeface="Tahoma"/>
                <a:cs typeface="Tahoma"/>
              </a:rPr>
              <a:t>d</a:t>
            </a:r>
            <a:r>
              <a:rPr dirty="0" sz="3700" spc="80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50">
                <a:solidFill>
                  <a:srgbClr val="D55685"/>
                </a:solidFill>
                <a:latin typeface="Tahoma"/>
                <a:cs typeface="Tahoma"/>
              </a:rPr>
              <a:t>m</a:t>
            </a:r>
            <a:r>
              <a:rPr dirty="0" sz="3700" spc="150">
                <a:solidFill>
                  <a:srgbClr val="D55685"/>
                </a:solidFill>
                <a:latin typeface="Tahoma"/>
                <a:cs typeface="Tahoma"/>
              </a:rPr>
              <a:t>o</a:t>
            </a:r>
            <a:r>
              <a:rPr dirty="0" sz="3700" spc="-120">
                <a:solidFill>
                  <a:srgbClr val="D55685"/>
                </a:solidFill>
                <a:latin typeface="Tahoma"/>
                <a:cs typeface="Tahoma"/>
              </a:rPr>
              <a:t>r</a:t>
            </a:r>
            <a:r>
              <a:rPr dirty="0" sz="3700" spc="80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3700" spc="120">
                <a:solidFill>
                  <a:srgbClr val="D55685"/>
                </a:solidFill>
                <a:latin typeface="Tahoma"/>
                <a:cs typeface="Tahoma"/>
              </a:rPr>
              <a:t>u</a:t>
            </a:r>
            <a:r>
              <a:rPr dirty="0" sz="3700" spc="210">
                <a:solidFill>
                  <a:srgbClr val="D55685"/>
                </a:solidFill>
                <a:latin typeface="Tahoma"/>
                <a:cs typeface="Tahoma"/>
              </a:rPr>
              <a:t>b</a:t>
            </a:r>
            <a:r>
              <a:rPr dirty="0" sz="3700" spc="-190">
                <a:solidFill>
                  <a:srgbClr val="D55685"/>
                </a:solidFill>
                <a:latin typeface="Tahoma"/>
                <a:cs typeface="Tahoma"/>
              </a:rPr>
              <a:t>j</a:t>
            </a:r>
            <a:r>
              <a:rPr dirty="0" sz="3700" spc="75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245">
                <a:solidFill>
                  <a:srgbClr val="D55685"/>
                </a:solidFill>
                <a:latin typeface="Tahoma"/>
                <a:cs typeface="Tahoma"/>
              </a:rPr>
              <a:t>c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3700" spc="-315">
                <a:solidFill>
                  <a:srgbClr val="D55685"/>
                </a:solidFill>
                <a:latin typeface="Tahoma"/>
                <a:cs typeface="Tahoma"/>
              </a:rPr>
              <a:t>,  </a:t>
            </a:r>
            <a:r>
              <a:rPr dirty="0" sz="3700" spc="105">
                <a:solidFill>
                  <a:srgbClr val="D55685"/>
                </a:solidFill>
                <a:latin typeface="Tahoma"/>
                <a:cs typeface="Tahoma"/>
              </a:rPr>
              <a:t>broadening</a:t>
            </a:r>
            <a:endParaRPr sz="3700">
              <a:latin typeface="Tahoma"/>
              <a:cs typeface="Tahoma"/>
            </a:endParaRPr>
          </a:p>
          <a:p>
            <a:pPr algn="ctr" marL="12700" marR="5080">
              <a:lnSpc>
                <a:spcPts val="5180"/>
              </a:lnSpc>
              <a:spcBef>
                <a:spcPts val="90"/>
              </a:spcBef>
            </a:pP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120">
                <a:solidFill>
                  <a:srgbClr val="D55685"/>
                </a:solidFill>
                <a:latin typeface="Tahoma"/>
                <a:cs typeface="Tahoma"/>
              </a:rPr>
              <a:t>u</a:t>
            </a:r>
            <a:r>
              <a:rPr dirty="0" sz="3700" spc="225">
                <a:solidFill>
                  <a:srgbClr val="D55685"/>
                </a:solidFill>
                <a:latin typeface="Tahoma"/>
                <a:cs typeface="Tahoma"/>
              </a:rPr>
              <a:t>d</a:t>
            </a:r>
            <a:r>
              <a:rPr dirty="0" sz="3700" spc="55">
                <a:solidFill>
                  <a:srgbClr val="D55685"/>
                </a:solidFill>
                <a:latin typeface="Tahoma"/>
                <a:cs typeface="Tahoma"/>
              </a:rPr>
              <a:t>y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50">
                <a:solidFill>
                  <a:srgbClr val="D55685"/>
                </a:solidFill>
                <a:latin typeface="Tahoma"/>
                <a:cs typeface="Tahoma"/>
              </a:rPr>
              <a:t>m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75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-120">
                <a:solidFill>
                  <a:srgbClr val="D55685"/>
                </a:solidFill>
                <a:latin typeface="Tahoma"/>
                <a:cs typeface="Tahoma"/>
              </a:rPr>
              <a:t>r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65">
                <a:solidFill>
                  <a:srgbClr val="D55685"/>
                </a:solidFill>
                <a:latin typeface="Tahoma"/>
                <a:cs typeface="Tahoma"/>
              </a:rPr>
              <a:t>l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15">
                <a:solidFill>
                  <a:srgbClr val="D55685"/>
                </a:solidFill>
                <a:latin typeface="Tahoma"/>
                <a:cs typeface="Tahoma"/>
              </a:rPr>
              <a:t>a</a:t>
            </a:r>
            <a:r>
              <a:rPr dirty="0" sz="3700" spc="245">
                <a:solidFill>
                  <a:srgbClr val="D55685"/>
                </a:solidFill>
                <a:latin typeface="Tahoma"/>
                <a:cs typeface="Tahoma"/>
              </a:rPr>
              <a:t>cc</a:t>
            </a:r>
            <a:r>
              <a:rPr dirty="0" sz="3700" spc="75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ss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210">
                <a:solidFill>
                  <a:srgbClr val="D55685"/>
                </a:solidFill>
                <a:latin typeface="Tahoma"/>
                <a:cs typeface="Tahoma"/>
              </a:rPr>
              <a:t>b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60">
                <a:solidFill>
                  <a:srgbClr val="D55685"/>
                </a:solidFill>
                <a:latin typeface="Tahoma"/>
                <a:cs typeface="Tahoma"/>
              </a:rPr>
              <a:t>l</a:t>
            </a:r>
            <a:r>
              <a:rPr dirty="0" sz="3700" spc="30">
                <a:solidFill>
                  <a:srgbClr val="D55685"/>
                </a:solidFill>
                <a:latin typeface="Tahoma"/>
                <a:cs typeface="Tahoma"/>
              </a:rPr>
              <a:t>i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y  </a:t>
            </a:r>
            <a:r>
              <a:rPr dirty="0" sz="3700" spc="-110">
                <a:solidFill>
                  <a:srgbClr val="D55685"/>
                </a:solidFill>
                <a:latin typeface="Tahoma"/>
                <a:cs typeface="Tahoma"/>
              </a:rPr>
              <a:t>f</a:t>
            </a:r>
            <a:r>
              <a:rPr dirty="0" sz="3700" spc="150">
                <a:solidFill>
                  <a:srgbClr val="D55685"/>
                </a:solidFill>
                <a:latin typeface="Tahoma"/>
                <a:cs typeface="Tahoma"/>
              </a:rPr>
              <a:t>o</a:t>
            </a:r>
            <a:r>
              <a:rPr dirty="0" sz="3700" spc="-114">
                <a:solidFill>
                  <a:srgbClr val="D55685"/>
                </a:solidFill>
                <a:latin typeface="Tahoma"/>
                <a:cs typeface="Tahoma"/>
              </a:rPr>
              <a:t>r</a:t>
            </a:r>
            <a:r>
              <a:rPr dirty="0" sz="3700" spc="-360">
                <a:solidFill>
                  <a:srgbClr val="D55685"/>
                </a:solidFill>
                <a:latin typeface="Tahoma"/>
                <a:cs typeface="Tahoma"/>
              </a:rPr>
              <a:t> 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120">
                <a:solidFill>
                  <a:srgbClr val="D55685"/>
                </a:solidFill>
                <a:latin typeface="Tahoma"/>
                <a:cs typeface="Tahoma"/>
              </a:rPr>
              <a:t>u</a:t>
            </a:r>
            <a:r>
              <a:rPr dirty="0" sz="3700" spc="225">
                <a:solidFill>
                  <a:srgbClr val="D55685"/>
                </a:solidFill>
                <a:latin typeface="Tahoma"/>
                <a:cs typeface="Tahoma"/>
              </a:rPr>
              <a:t>d</a:t>
            </a:r>
            <a:r>
              <a:rPr dirty="0" sz="3700" spc="75">
                <a:solidFill>
                  <a:srgbClr val="D55685"/>
                </a:solidFill>
                <a:latin typeface="Tahoma"/>
                <a:cs typeface="Tahoma"/>
              </a:rPr>
              <a:t>e</a:t>
            </a:r>
            <a:r>
              <a:rPr dirty="0" sz="3700" spc="125">
                <a:solidFill>
                  <a:srgbClr val="D55685"/>
                </a:solidFill>
                <a:latin typeface="Tahoma"/>
                <a:cs typeface="Tahoma"/>
              </a:rPr>
              <a:t>n</a:t>
            </a:r>
            <a:r>
              <a:rPr dirty="0" sz="3700" spc="-85">
                <a:solidFill>
                  <a:srgbClr val="D55685"/>
                </a:solidFill>
                <a:latin typeface="Tahoma"/>
                <a:cs typeface="Tahoma"/>
              </a:rPr>
              <a:t>t</a:t>
            </a:r>
            <a:r>
              <a:rPr dirty="0" sz="3700" spc="40">
                <a:solidFill>
                  <a:srgbClr val="D55685"/>
                </a:solidFill>
                <a:latin typeface="Tahoma"/>
                <a:cs typeface="Tahoma"/>
              </a:rPr>
              <a:t>s</a:t>
            </a:r>
            <a:r>
              <a:rPr dirty="0" sz="3700" spc="-310">
                <a:solidFill>
                  <a:srgbClr val="D55685"/>
                </a:solidFill>
                <a:latin typeface="Tahoma"/>
                <a:cs typeface="Tahoma"/>
              </a:rPr>
              <a:t>.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5872" y="5395509"/>
            <a:ext cx="6287770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69240" marR="262255">
              <a:lnSpc>
                <a:spcPct val="115900"/>
              </a:lnSpc>
              <a:spcBef>
                <a:spcPts val="95"/>
              </a:spcBef>
            </a:pPr>
            <a:r>
              <a:rPr dirty="0" sz="3450" spc="100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210">
                <a:solidFill>
                  <a:srgbClr val="DF5D1B"/>
                </a:solidFill>
                <a:latin typeface="Tahoma"/>
                <a:cs typeface="Tahoma"/>
              </a:rPr>
              <a:t>b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90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210">
                <a:solidFill>
                  <a:srgbClr val="DF5D1B"/>
                </a:solidFill>
                <a:latin typeface="Tahoma"/>
                <a:cs typeface="Tahoma"/>
              </a:rPr>
              <a:t>p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50">
                <a:solidFill>
                  <a:srgbClr val="DF5D1B"/>
                </a:solidFill>
                <a:latin typeface="Tahoma"/>
                <a:cs typeface="Tahoma"/>
              </a:rPr>
              <a:t>s</a:t>
            </a:r>
            <a:r>
              <a:rPr dirty="0" sz="3450" spc="155">
                <a:solidFill>
                  <a:srgbClr val="DF5D1B"/>
                </a:solidFill>
                <a:latin typeface="Tahoma"/>
                <a:cs typeface="Tahoma"/>
              </a:rPr>
              <a:t>o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z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229">
                <a:solidFill>
                  <a:srgbClr val="DF5D1B"/>
                </a:solidFill>
                <a:latin typeface="Tahoma"/>
                <a:cs typeface="Tahoma"/>
              </a:rPr>
              <a:t>d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180">
                <a:solidFill>
                  <a:srgbClr val="DF5D1B"/>
                </a:solidFill>
                <a:latin typeface="Tahoma"/>
                <a:cs typeface="Tahoma"/>
              </a:rPr>
              <a:t>g 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10">
                <a:solidFill>
                  <a:srgbClr val="DF5D1B"/>
                </a:solidFill>
                <a:latin typeface="Tahoma"/>
                <a:cs typeface="Tahoma"/>
              </a:rPr>
              <a:t>paths,</a:t>
            </a:r>
            <a:endParaRPr sz="3450">
              <a:latin typeface="Tahoma"/>
              <a:cs typeface="Tahoma"/>
            </a:endParaRPr>
          </a:p>
          <a:p>
            <a:pPr algn="ctr" marL="568960" marR="466090">
              <a:lnSpc>
                <a:spcPct val="115900"/>
              </a:lnSpc>
            </a:pPr>
            <a:r>
              <a:rPr dirty="0" sz="3450" spc="-75">
                <a:solidFill>
                  <a:srgbClr val="DF5D1B"/>
                </a:solidFill>
                <a:latin typeface="Tahoma"/>
                <a:cs typeface="Tahoma"/>
              </a:rPr>
              <a:t>t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155">
                <a:solidFill>
                  <a:srgbClr val="DF5D1B"/>
                </a:solidFill>
                <a:latin typeface="Tahoma"/>
                <a:cs typeface="Tahoma"/>
              </a:rPr>
              <a:t>o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229">
                <a:solidFill>
                  <a:srgbClr val="DF5D1B"/>
                </a:solidFill>
                <a:latin typeface="Tahoma"/>
                <a:cs typeface="Tahoma"/>
              </a:rPr>
              <a:t>g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70">
                <a:solidFill>
                  <a:srgbClr val="DF5D1B"/>
                </a:solidFill>
                <a:latin typeface="Tahoma"/>
                <a:cs typeface="Tahoma"/>
              </a:rPr>
              <a:t>m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-75">
                <a:solidFill>
                  <a:srgbClr val="DF5D1B"/>
                </a:solidFill>
                <a:latin typeface="Tahoma"/>
                <a:cs typeface="Tahoma"/>
              </a:rPr>
              <a:t>t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70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210">
                <a:solidFill>
                  <a:srgbClr val="DF5D1B"/>
                </a:solidFill>
                <a:latin typeface="Tahoma"/>
                <a:cs typeface="Tahoma"/>
              </a:rPr>
              <a:t>b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50">
                <a:solidFill>
                  <a:srgbClr val="DF5D1B"/>
                </a:solidFill>
                <a:latin typeface="Tahoma"/>
                <a:cs typeface="Tahoma"/>
              </a:rPr>
              <a:t>s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229">
                <a:solidFill>
                  <a:srgbClr val="DF5D1B"/>
                </a:solidFill>
                <a:latin typeface="Tahoma"/>
                <a:cs typeface="Tahoma"/>
              </a:rPr>
              <a:t>d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155">
                <a:solidFill>
                  <a:srgbClr val="DF5D1B"/>
                </a:solidFill>
                <a:latin typeface="Tahoma"/>
                <a:cs typeface="Tahoma"/>
              </a:rPr>
              <a:t>o</a:t>
            </a:r>
            <a:r>
              <a:rPr dirty="0" sz="3450" spc="105">
                <a:solidFill>
                  <a:srgbClr val="DF5D1B"/>
                </a:solidFill>
                <a:latin typeface="Tahoma"/>
                <a:cs typeface="Tahoma"/>
              </a:rPr>
              <a:t>n </a:t>
            </a:r>
            <a:r>
              <a:rPr dirty="0" sz="3450" spc="75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70">
                <a:solidFill>
                  <a:srgbClr val="DF5D1B"/>
                </a:solidFill>
                <a:latin typeface="Tahoma"/>
                <a:cs typeface="Tahoma"/>
              </a:rPr>
              <a:t>student</a:t>
            </a:r>
            <a:endParaRPr sz="34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3450" spc="210">
                <a:solidFill>
                  <a:srgbClr val="DF5D1B"/>
                </a:solidFill>
                <a:latin typeface="Tahoma"/>
                <a:cs typeface="Tahoma"/>
              </a:rPr>
              <a:t>p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-95">
                <a:solidFill>
                  <a:srgbClr val="DF5D1B"/>
                </a:solidFill>
                <a:latin typeface="Tahoma"/>
                <a:cs typeface="Tahoma"/>
              </a:rPr>
              <a:t>f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240">
                <a:solidFill>
                  <a:srgbClr val="DF5D1B"/>
                </a:solidFill>
                <a:latin typeface="Tahoma"/>
                <a:cs typeface="Tahoma"/>
              </a:rPr>
              <a:t>c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55">
                <a:solidFill>
                  <a:srgbClr val="DF5D1B"/>
                </a:solidFill>
                <a:latin typeface="Tahoma"/>
                <a:cs typeface="Tahoma"/>
              </a:rPr>
              <a:t>s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229">
                <a:solidFill>
                  <a:srgbClr val="DF5D1B"/>
                </a:solidFill>
                <a:latin typeface="Tahoma"/>
                <a:cs typeface="Tahoma"/>
              </a:rPr>
              <a:t>d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a</a:t>
            </a:r>
            <a:r>
              <a:rPr dirty="0" sz="3450" spc="-105">
                <a:solidFill>
                  <a:srgbClr val="DF5D1B"/>
                </a:solidFill>
                <a:latin typeface="Tahoma"/>
                <a:cs typeface="Tahoma"/>
              </a:rPr>
              <a:t>r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30">
                <a:solidFill>
                  <a:srgbClr val="DF5D1B"/>
                </a:solidFill>
                <a:latin typeface="Tahoma"/>
                <a:cs typeface="Tahoma"/>
              </a:rPr>
              <a:t>i</a:t>
            </a:r>
            <a:r>
              <a:rPr dirty="0" sz="3450" spc="130">
                <a:solidFill>
                  <a:srgbClr val="DF5D1B"/>
                </a:solidFill>
                <a:latin typeface="Tahoma"/>
                <a:cs typeface="Tahoma"/>
              </a:rPr>
              <a:t>n</a:t>
            </a:r>
            <a:r>
              <a:rPr dirty="0" sz="3450" spc="229">
                <a:solidFill>
                  <a:srgbClr val="DF5D1B"/>
                </a:solidFill>
                <a:latin typeface="Tahoma"/>
                <a:cs typeface="Tahoma"/>
              </a:rPr>
              <a:t>g</a:t>
            </a:r>
            <a:r>
              <a:rPr dirty="0" sz="3450" spc="-330">
                <a:solidFill>
                  <a:srgbClr val="DF5D1B"/>
                </a:solidFill>
                <a:latin typeface="Tahoma"/>
                <a:cs typeface="Tahoma"/>
              </a:rPr>
              <a:t> </a:t>
            </a:r>
            <a:r>
              <a:rPr dirty="0" sz="3450" spc="50">
                <a:solidFill>
                  <a:srgbClr val="DF5D1B"/>
                </a:solidFill>
                <a:latin typeface="Tahoma"/>
                <a:cs typeface="Tahoma"/>
              </a:rPr>
              <a:t>s</a:t>
            </a:r>
            <a:r>
              <a:rPr dirty="0" sz="3450" spc="-75">
                <a:solidFill>
                  <a:srgbClr val="DF5D1B"/>
                </a:solidFill>
                <a:latin typeface="Tahoma"/>
                <a:cs typeface="Tahoma"/>
              </a:rPr>
              <a:t>t</a:t>
            </a:r>
            <a:r>
              <a:rPr dirty="0" sz="3450" spc="60">
                <a:solidFill>
                  <a:srgbClr val="DF5D1B"/>
                </a:solidFill>
                <a:latin typeface="Tahoma"/>
                <a:cs typeface="Tahoma"/>
              </a:rPr>
              <a:t>y</a:t>
            </a:r>
            <a:r>
              <a:rPr dirty="0" sz="3450" spc="65">
                <a:solidFill>
                  <a:srgbClr val="DF5D1B"/>
                </a:solidFill>
                <a:latin typeface="Tahoma"/>
                <a:cs typeface="Tahoma"/>
              </a:rPr>
              <a:t>l</a:t>
            </a:r>
            <a:r>
              <a:rPr dirty="0" sz="3450" spc="85">
                <a:solidFill>
                  <a:srgbClr val="DF5D1B"/>
                </a:solidFill>
                <a:latin typeface="Tahoma"/>
                <a:cs typeface="Tahoma"/>
              </a:rPr>
              <a:t>e</a:t>
            </a:r>
            <a:r>
              <a:rPr dirty="0" sz="3450" spc="50">
                <a:solidFill>
                  <a:srgbClr val="DF5D1B"/>
                </a:solidFill>
                <a:latin typeface="Tahoma"/>
                <a:cs typeface="Tahoma"/>
              </a:rPr>
              <a:t>s</a:t>
            </a:r>
            <a:r>
              <a:rPr dirty="0" sz="3450" spc="-280">
                <a:solidFill>
                  <a:srgbClr val="DF5D1B"/>
                </a:solidFill>
                <a:latin typeface="Tahoma"/>
                <a:cs typeface="Tahoma"/>
              </a:rPr>
              <a:t>.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35257" y="4689653"/>
            <a:ext cx="2711450" cy="386080"/>
            <a:chOff x="6635257" y="4689653"/>
            <a:chExt cx="2711450" cy="386080"/>
          </a:xfrm>
        </p:grpSpPr>
        <p:sp>
          <p:nvSpPr>
            <p:cNvPr id="10" name="object 10"/>
            <p:cNvSpPr/>
            <p:nvPr/>
          </p:nvSpPr>
          <p:spPr>
            <a:xfrm>
              <a:off x="6661670" y="4736156"/>
              <a:ext cx="233679" cy="307340"/>
            </a:xfrm>
            <a:custGeom>
              <a:avLst/>
              <a:gdLst/>
              <a:ahLst/>
              <a:cxnLst/>
              <a:rect l="l" t="t" r="r" b="b"/>
              <a:pathLst>
                <a:path w="233679" h="307339">
                  <a:moveTo>
                    <a:pt x="150734" y="2171"/>
                  </a:moveTo>
                  <a:lnTo>
                    <a:pt x="198238" y="19622"/>
                  </a:lnTo>
                  <a:lnTo>
                    <a:pt x="227757" y="58887"/>
                  </a:lnTo>
                  <a:lnTo>
                    <a:pt x="233485" y="95566"/>
                  </a:lnTo>
                  <a:lnTo>
                    <a:pt x="232012" y="114808"/>
                  </a:lnTo>
                  <a:lnTo>
                    <a:pt x="209919" y="160399"/>
                  </a:lnTo>
                  <a:lnTo>
                    <a:pt x="167790" y="185607"/>
                  </a:lnTo>
                  <a:lnTo>
                    <a:pt x="118521" y="191105"/>
                  </a:lnTo>
                  <a:lnTo>
                    <a:pt x="106208" y="191241"/>
                  </a:lnTo>
                  <a:lnTo>
                    <a:pt x="61357" y="191241"/>
                  </a:lnTo>
                  <a:lnTo>
                    <a:pt x="61357" y="306897"/>
                  </a:lnTo>
                  <a:lnTo>
                    <a:pt x="0" y="306897"/>
                  </a:lnTo>
                  <a:lnTo>
                    <a:pt x="0" y="0"/>
                  </a:lnTo>
                  <a:lnTo>
                    <a:pt x="106208" y="0"/>
                  </a:lnTo>
                  <a:lnTo>
                    <a:pt x="118684" y="135"/>
                  </a:lnTo>
                  <a:lnTo>
                    <a:pt x="130263" y="542"/>
                  </a:lnTo>
                  <a:lnTo>
                    <a:pt x="140946" y="1221"/>
                  </a:lnTo>
                  <a:lnTo>
                    <a:pt x="150734" y="2171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6615" y="4758178"/>
              <a:ext cx="160445" cy="147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11133" y="4800229"/>
              <a:ext cx="231140" cy="249554"/>
            </a:xfrm>
            <a:custGeom>
              <a:avLst/>
              <a:gdLst/>
              <a:ahLst/>
              <a:cxnLst/>
              <a:rect l="l" t="t" r="r" b="b"/>
              <a:pathLst>
                <a:path w="231140" h="249554">
                  <a:moveTo>
                    <a:pt x="230770" y="119566"/>
                  </a:moveTo>
                  <a:lnTo>
                    <a:pt x="230770" y="128181"/>
                  </a:lnTo>
                  <a:lnTo>
                    <a:pt x="230481" y="135168"/>
                  </a:lnTo>
                  <a:lnTo>
                    <a:pt x="229901" y="140525"/>
                  </a:lnTo>
                  <a:lnTo>
                    <a:pt x="61792" y="140525"/>
                  </a:lnTo>
                  <a:lnTo>
                    <a:pt x="67208" y="169127"/>
                  </a:lnTo>
                  <a:lnTo>
                    <a:pt x="78136" y="189557"/>
                  </a:lnTo>
                  <a:lnTo>
                    <a:pt x="94575" y="201815"/>
                  </a:lnTo>
                  <a:lnTo>
                    <a:pt x="116525" y="205901"/>
                  </a:lnTo>
                  <a:lnTo>
                    <a:pt x="126089" y="205236"/>
                  </a:lnTo>
                  <a:lnTo>
                    <a:pt x="160263" y="182526"/>
                  </a:lnTo>
                  <a:lnTo>
                    <a:pt x="165829" y="165829"/>
                  </a:lnTo>
                  <a:lnTo>
                    <a:pt x="227295" y="165829"/>
                  </a:lnTo>
                  <a:lnTo>
                    <a:pt x="213096" y="201557"/>
                  </a:lnTo>
                  <a:lnTo>
                    <a:pt x="172494" y="237042"/>
                  </a:lnTo>
                  <a:lnTo>
                    <a:pt x="135896" y="247684"/>
                  </a:lnTo>
                  <a:lnTo>
                    <a:pt x="115113" y="249015"/>
                  </a:lnTo>
                  <a:lnTo>
                    <a:pt x="90733" y="247033"/>
                  </a:lnTo>
                  <a:lnTo>
                    <a:pt x="49140" y="231178"/>
                  </a:lnTo>
                  <a:lnTo>
                    <a:pt x="17959" y="199630"/>
                  </a:lnTo>
                  <a:lnTo>
                    <a:pt x="1995" y="153693"/>
                  </a:lnTo>
                  <a:lnTo>
                    <a:pt x="0" y="125430"/>
                  </a:lnTo>
                  <a:lnTo>
                    <a:pt x="2070" y="99102"/>
                  </a:lnTo>
                  <a:lnTo>
                    <a:pt x="18631" y="53980"/>
                  </a:lnTo>
                  <a:lnTo>
                    <a:pt x="50979" y="19791"/>
                  </a:lnTo>
                  <a:lnTo>
                    <a:pt x="94473" y="2199"/>
                  </a:lnTo>
                  <a:lnTo>
                    <a:pt x="120109" y="0"/>
                  </a:lnTo>
                  <a:lnTo>
                    <a:pt x="144700" y="2138"/>
                  </a:lnTo>
                  <a:lnTo>
                    <a:pt x="185370" y="19242"/>
                  </a:lnTo>
                  <a:lnTo>
                    <a:pt x="214277" y="52371"/>
                  </a:lnTo>
                  <a:lnTo>
                    <a:pt x="228938" y="95050"/>
                  </a:lnTo>
                  <a:lnTo>
                    <a:pt x="230770" y="119566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8251" y="4816930"/>
              <a:ext cx="156970" cy="1101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84134" y="4800229"/>
              <a:ext cx="619760" cy="249554"/>
            </a:xfrm>
            <a:custGeom>
              <a:avLst/>
              <a:gdLst/>
              <a:ahLst/>
              <a:cxnLst/>
              <a:rect l="l" t="t" r="r" b="b"/>
              <a:pathLst>
                <a:path w="619759" h="249554">
                  <a:moveTo>
                    <a:pt x="120543" y="434"/>
                  </a:moveTo>
                  <a:lnTo>
                    <a:pt x="127349" y="434"/>
                  </a:lnTo>
                  <a:lnTo>
                    <a:pt x="133141" y="1013"/>
                  </a:lnTo>
                  <a:lnTo>
                    <a:pt x="137919" y="2171"/>
                  </a:lnTo>
                  <a:lnTo>
                    <a:pt x="137919" y="51584"/>
                  </a:lnTo>
                  <a:lnTo>
                    <a:pt x="119600" y="51604"/>
                  </a:lnTo>
                  <a:lnTo>
                    <a:pt x="103846" y="54380"/>
                  </a:lnTo>
                  <a:lnTo>
                    <a:pt x="71864" y="79581"/>
                  </a:lnTo>
                  <a:lnTo>
                    <a:pt x="61357" y="134335"/>
                  </a:lnTo>
                  <a:lnTo>
                    <a:pt x="61357" y="242825"/>
                  </a:lnTo>
                  <a:lnTo>
                    <a:pt x="0" y="242825"/>
                  </a:lnTo>
                  <a:lnTo>
                    <a:pt x="0" y="6190"/>
                  </a:lnTo>
                  <a:lnTo>
                    <a:pt x="61357" y="6190"/>
                  </a:lnTo>
                  <a:lnTo>
                    <a:pt x="61357" y="49303"/>
                  </a:lnTo>
                  <a:lnTo>
                    <a:pt x="80036" y="16398"/>
                  </a:lnTo>
                  <a:lnTo>
                    <a:pt x="89084" y="9414"/>
                  </a:lnTo>
                  <a:lnTo>
                    <a:pt x="98851" y="4425"/>
                  </a:lnTo>
                  <a:lnTo>
                    <a:pt x="109337" y="1432"/>
                  </a:lnTo>
                  <a:lnTo>
                    <a:pt x="120543" y="434"/>
                  </a:lnTo>
                  <a:close/>
                </a:path>
                <a:path w="619759" h="249554">
                  <a:moveTo>
                    <a:pt x="253474" y="0"/>
                  </a:moveTo>
                  <a:lnTo>
                    <a:pt x="305602" y="11484"/>
                  </a:lnTo>
                  <a:lnTo>
                    <a:pt x="338262" y="44199"/>
                  </a:lnTo>
                  <a:lnTo>
                    <a:pt x="347412" y="74715"/>
                  </a:lnTo>
                  <a:lnTo>
                    <a:pt x="285945" y="74715"/>
                  </a:lnTo>
                  <a:lnTo>
                    <a:pt x="281343" y="59701"/>
                  </a:lnTo>
                  <a:lnTo>
                    <a:pt x="273728" y="48977"/>
                  </a:lnTo>
                  <a:lnTo>
                    <a:pt x="263099" y="42543"/>
                  </a:lnTo>
                  <a:lnTo>
                    <a:pt x="249456" y="40398"/>
                  </a:lnTo>
                  <a:lnTo>
                    <a:pt x="240624" y="40398"/>
                  </a:lnTo>
                  <a:lnTo>
                    <a:pt x="233746" y="42715"/>
                  </a:lnTo>
                  <a:lnTo>
                    <a:pt x="228823" y="47348"/>
                  </a:lnTo>
                  <a:lnTo>
                    <a:pt x="223900" y="51909"/>
                  </a:lnTo>
                  <a:lnTo>
                    <a:pt x="221438" y="58063"/>
                  </a:lnTo>
                  <a:lnTo>
                    <a:pt x="221438" y="65810"/>
                  </a:lnTo>
                  <a:lnTo>
                    <a:pt x="221438" y="74715"/>
                  </a:lnTo>
                  <a:lnTo>
                    <a:pt x="261531" y="98912"/>
                  </a:lnTo>
                  <a:lnTo>
                    <a:pt x="275303" y="102733"/>
                  </a:lnTo>
                  <a:lnTo>
                    <a:pt x="293411" y="108095"/>
                  </a:lnTo>
                  <a:lnTo>
                    <a:pt x="333077" y="129883"/>
                  </a:lnTo>
                  <a:lnTo>
                    <a:pt x="351097" y="163602"/>
                  </a:lnTo>
                  <a:lnTo>
                    <a:pt x="352299" y="178317"/>
                  </a:lnTo>
                  <a:lnTo>
                    <a:pt x="350588" y="194424"/>
                  </a:lnTo>
                  <a:lnTo>
                    <a:pt x="324932" y="230770"/>
                  </a:lnTo>
                  <a:lnTo>
                    <a:pt x="275269" y="247874"/>
                  </a:lnTo>
                  <a:lnTo>
                    <a:pt x="254886" y="249015"/>
                  </a:lnTo>
                  <a:lnTo>
                    <a:pt x="233683" y="247793"/>
                  </a:lnTo>
                  <a:lnTo>
                    <a:pt x="182777" y="229467"/>
                  </a:lnTo>
                  <a:lnTo>
                    <a:pt x="154168" y="189089"/>
                  </a:lnTo>
                  <a:lnTo>
                    <a:pt x="150306" y="170716"/>
                  </a:lnTo>
                  <a:lnTo>
                    <a:pt x="211664" y="170716"/>
                  </a:lnTo>
                  <a:lnTo>
                    <a:pt x="213965" y="179492"/>
                  </a:lnTo>
                  <a:lnTo>
                    <a:pt x="217284" y="187141"/>
                  </a:lnTo>
                  <a:lnTo>
                    <a:pt x="255755" y="208616"/>
                  </a:lnTo>
                  <a:lnTo>
                    <a:pt x="263147" y="208202"/>
                  </a:lnTo>
                  <a:lnTo>
                    <a:pt x="290398" y="191096"/>
                  </a:lnTo>
                  <a:lnTo>
                    <a:pt x="290398" y="182770"/>
                  </a:lnTo>
                  <a:lnTo>
                    <a:pt x="260180" y="151901"/>
                  </a:lnTo>
                  <a:lnTo>
                    <a:pt x="233927" y="144109"/>
                  </a:lnTo>
                  <a:lnTo>
                    <a:pt x="216958" y="139175"/>
                  </a:lnTo>
                  <a:lnTo>
                    <a:pt x="178759" y="118589"/>
                  </a:lnTo>
                  <a:lnTo>
                    <a:pt x="159646" y="72869"/>
                  </a:lnTo>
                  <a:lnTo>
                    <a:pt x="161241" y="56871"/>
                  </a:lnTo>
                  <a:lnTo>
                    <a:pt x="185166" y="19547"/>
                  </a:lnTo>
                  <a:lnTo>
                    <a:pt x="233201" y="1221"/>
                  </a:lnTo>
                  <a:lnTo>
                    <a:pt x="253474" y="0"/>
                  </a:lnTo>
                  <a:close/>
                </a:path>
                <a:path w="619759" h="249554">
                  <a:moveTo>
                    <a:pt x="406508" y="34425"/>
                  </a:moveTo>
                  <a:lnTo>
                    <a:pt x="424325" y="19364"/>
                  </a:lnTo>
                  <a:lnTo>
                    <a:pt x="445304" y="8606"/>
                  </a:lnTo>
                  <a:lnTo>
                    <a:pt x="469447" y="2151"/>
                  </a:lnTo>
                  <a:lnTo>
                    <a:pt x="496753" y="0"/>
                  </a:lnTo>
                  <a:lnTo>
                    <a:pt x="524106" y="2151"/>
                  </a:lnTo>
                  <a:lnTo>
                    <a:pt x="569283" y="19364"/>
                  </a:lnTo>
                  <a:lnTo>
                    <a:pt x="601312" y="52961"/>
                  </a:lnTo>
                  <a:lnTo>
                    <a:pt x="617548" y="97975"/>
                  </a:lnTo>
                  <a:lnTo>
                    <a:pt x="619577" y="124453"/>
                  </a:lnTo>
                  <a:lnTo>
                    <a:pt x="617548" y="150761"/>
                  </a:lnTo>
                  <a:lnTo>
                    <a:pt x="601312" y="195720"/>
                  </a:lnTo>
                  <a:lnTo>
                    <a:pt x="569283" y="229528"/>
                  </a:lnTo>
                  <a:lnTo>
                    <a:pt x="524106" y="246850"/>
                  </a:lnTo>
                  <a:lnTo>
                    <a:pt x="496753" y="249015"/>
                  </a:lnTo>
                  <a:lnTo>
                    <a:pt x="469447" y="246850"/>
                  </a:lnTo>
                  <a:lnTo>
                    <a:pt x="424325" y="229528"/>
                  </a:lnTo>
                  <a:lnTo>
                    <a:pt x="392302" y="195720"/>
                  </a:lnTo>
                  <a:lnTo>
                    <a:pt x="376066" y="150761"/>
                  </a:lnTo>
                  <a:lnTo>
                    <a:pt x="374037" y="124453"/>
                  </a:lnTo>
                  <a:lnTo>
                    <a:pt x="376066" y="97975"/>
                  </a:lnTo>
                  <a:lnTo>
                    <a:pt x="382155" y="74145"/>
                  </a:lnTo>
                  <a:lnTo>
                    <a:pt x="392302" y="52961"/>
                  </a:lnTo>
                  <a:lnTo>
                    <a:pt x="406508" y="34425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5288" y="4816930"/>
              <a:ext cx="171196" cy="21561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43623" y="4800229"/>
              <a:ext cx="473709" cy="249554"/>
            </a:xfrm>
            <a:custGeom>
              <a:avLst/>
              <a:gdLst/>
              <a:ahLst/>
              <a:cxnLst/>
              <a:rect l="l" t="t" r="r" b="b"/>
              <a:pathLst>
                <a:path w="473709" h="249554">
                  <a:moveTo>
                    <a:pt x="220671" y="66244"/>
                  </a:moveTo>
                  <a:lnTo>
                    <a:pt x="221431" y="74925"/>
                  </a:lnTo>
                  <a:lnTo>
                    <a:pt x="221974" y="85005"/>
                  </a:lnTo>
                  <a:lnTo>
                    <a:pt x="222300" y="96482"/>
                  </a:lnTo>
                  <a:lnTo>
                    <a:pt x="222408" y="109358"/>
                  </a:lnTo>
                  <a:lnTo>
                    <a:pt x="222408" y="242825"/>
                  </a:lnTo>
                  <a:lnTo>
                    <a:pt x="161050" y="242825"/>
                  </a:lnTo>
                  <a:lnTo>
                    <a:pt x="161050" y="117828"/>
                  </a:lnTo>
                  <a:lnTo>
                    <a:pt x="160996" y="107953"/>
                  </a:lnTo>
                  <a:lnTo>
                    <a:pt x="156163" y="66631"/>
                  </a:lnTo>
                  <a:lnTo>
                    <a:pt x="114788" y="43113"/>
                  </a:lnTo>
                  <a:lnTo>
                    <a:pt x="103364" y="44518"/>
                  </a:lnTo>
                  <a:lnTo>
                    <a:pt x="69604" y="78346"/>
                  </a:lnTo>
                  <a:lnTo>
                    <a:pt x="61357" y="134770"/>
                  </a:lnTo>
                  <a:lnTo>
                    <a:pt x="61357" y="242825"/>
                  </a:lnTo>
                  <a:lnTo>
                    <a:pt x="0" y="242825"/>
                  </a:lnTo>
                  <a:lnTo>
                    <a:pt x="0" y="6190"/>
                  </a:lnTo>
                  <a:lnTo>
                    <a:pt x="61357" y="6190"/>
                  </a:lnTo>
                  <a:lnTo>
                    <a:pt x="61357" y="44416"/>
                  </a:lnTo>
                  <a:lnTo>
                    <a:pt x="79602" y="16398"/>
                  </a:lnTo>
                  <a:lnTo>
                    <a:pt x="91839" y="9224"/>
                  </a:lnTo>
                  <a:lnTo>
                    <a:pt x="105421" y="4099"/>
                  </a:lnTo>
                  <a:lnTo>
                    <a:pt x="120346" y="1024"/>
                  </a:lnTo>
                  <a:lnTo>
                    <a:pt x="136616" y="0"/>
                  </a:lnTo>
                  <a:lnTo>
                    <a:pt x="154304" y="1085"/>
                  </a:lnTo>
                  <a:lnTo>
                    <a:pt x="195476" y="17375"/>
                  </a:lnTo>
                  <a:lnTo>
                    <a:pt x="217752" y="51339"/>
                  </a:lnTo>
                  <a:lnTo>
                    <a:pt x="220671" y="66244"/>
                  </a:lnTo>
                  <a:close/>
                </a:path>
                <a:path w="473709" h="249554">
                  <a:moveTo>
                    <a:pt x="413643" y="242825"/>
                  </a:moveTo>
                  <a:lnTo>
                    <a:pt x="409190" y="208182"/>
                  </a:lnTo>
                  <a:lnTo>
                    <a:pt x="397570" y="233485"/>
                  </a:lnTo>
                  <a:lnTo>
                    <a:pt x="385231" y="240279"/>
                  </a:lnTo>
                  <a:lnTo>
                    <a:pt x="371344" y="245132"/>
                  </a:lnTo>
                  <a:lnTo>
                    <a:pt x="355909" y="248044"/>
                  </a:lnTo>
                  <a:lnTo>
                    <a:pt x="338927" y="249015"/>
                  </a:lnTo>
                  <a:lnTo>
                    <a:pt x="323357" y="247874"/>
                  </a:lnTo>
                  <a:lnTo>
                    <a:pt x="284628" y="230770"/>
                  </a:lnTo>
                  <a:lnTo>
                    <a:pt x="264164" y="195401"/>
                  </a:lnTo>
                  <a:lnTo>
                    <a:pt x="262800" y="180055"/>
                  </a:lnTo>
                  <a:lnTo>
                    <a:pt x="264870" y="161634"/>
                  </a:lnTo>
                  <a:lnTo>
                    <a:pt x="295923" y="119892"/>
                  </a:lnTo>
                  <a:lnTo>
                    <a:pt x="336783" y="104009"/>
                  </a:lnTo>
                  <a:lnTo>
                    <a:pt x="393118" y="98715"/>
                  </a:lnTo>
                  <a:lnTo>
                    <a:pt x="408321" y="98715"/>
                  </a:lnTo>
                  <a:lnTo>
                    <a:pt x="408321" y="93828"/>
                  </a:lnTo>
                  <a:lnTo>
                    <a:pt x="408321" y="84344"/>
                  </a:lnTo>
                  <a:lnTo>
                    <a:pt x="407996" y="76923"/>
                  </a:lnTo>
                  <a:lnTo>
                    <a:pt x="385679" y="44891"/>
                  </a:lnTo>
                  <a:lnTo>
                    <a:pt x="370855" y="43113"/>
                  </a:lnTo>
                  <a:lnTo>
                    <a:pt x="354579" y="45617"/>
                  </a:lnTo>
                  <a:lnTo>
                    <a:pt x="342565" y="53131"/>
                  </a:lnTo>
                  <a:lnTo>
                    <a:pt x="334814" y="65654"/>
                  </a:lnTo>
                  <a:lnTo>
                    <a:pt x="331325" y="83186"/>
                  </a:lnTo>
                  <a:lnTo>
                    <a:pt x="271705" y="83620"/>
                  </a:lnTo>
                  <a:lnTo>
                    <a:pt x="288809" y="34405"/>
                  </a:lnTo>
                  <a:lnTo>
                    <a:pt x="333389" y="5565"/>
                  </a:lnTo>
                  <a:lnTo>
                    <a:pt x="373136" y="0"/>
                  </a:lnTo>
                  <a:lnTo>
                    <a:pt x="412245" y="4364"/>
                  </a:lnTo>
                  <a:lnTo>
                    <a:pt x="459593" y="39278"/>
                  </a:lnTo>
                  <a:lnTo>
                    <a:pt x="468451" y="78421"/>
                  </a:lnTo>
                  <a:lnTo>
                    <a:pt x="469245" y="106317"/>
                  </a:lnTo>
                  <a:lnTo>
                    <a:pt x="469245" y="182770"/>
                  </a:lnTo>
                  <a:lnTo>
                    <a:pt x="469523" y="196704"/>
                  </a:lnTo>
                  <a:lnTo>
                    <a:pt x="470358" y="211358"/>
                  </a:lnTo>
                  <a:lnTo>
                    <a:pt x="471750" y="226732"/>
                  </a:lnTo>
                  <a:lnTo>
                    <a:pt x="473697" y="242825"/>
                  </a:lnTo>
                  <a:lnTo>
                    <a:pt x="413643" y="242825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3650" y="4910324"/>
              <a:ext cx="134707" cy="1222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367965" y="4716065"/>
              <a:ext cx="89535" cy="330200"/>
            </a:xfrm>
            <a:custGeom>
              <a:avLst/>
              <a:gdLst/>
              <a:ahLst/>
              <a:cxnLst/>
              <a:rect l="l" t="t" r="r" b="b"/>
              <a:pathLst>
                <a:path w="89534" h="330200">
                  <a:moveTo>
                    <a:pt x="61357" y="0"/>
                  </a:moveTo>
                  <a:lnTo>
                    <a:pt x="61357" y="249558"/>
                  </a:lnTo>
                  <a:lnTo>
                    <a:pt x="61357" y="259983"/>
                  </a:lnTo>
                  <a:lnTo>
                    <a:pt x="61502" y="267259"/>
                  </a:lnTo>
                  <a:lnTo>
                    <a:pt x="79312" y="286626"/>
                  </a:lnTo>
                  <a:lnTo>
                    <a:pt x="89376" y="286047"/>
                  </a:lnTo>
                  <a:lnTo>
                    <a:pt x="89376" y="328291"/>
                  </a:lnTo>
                  <a:lnTo>
                    <a:pt x="81027" y="329099"/>
                  </a:lnTo>
                  <a:lnTo>
                    <a:pt x="71946" y="329676"/>
                  </a:lnTo>
                  <a:lnTo>
                    <a:pt x="62131" y="330022"/>
                  </a:lnTo>
                  <a:lnTo>
                    <a:pt x="51584" y="330137"/>
                  </a:lnTo>
                  <a:lnTo>
                    <a:pt x="30047" y="327524"/>
                  </a:lnTo>
                  <a:lnTo>
                    <a:pt x="868" y="288327"/>
                  </a:lnTo>
                  <a:lnTo>
                    <a:pt x="0" y="250970"/>
                  </a:lnTo>
                  <a:lnTo>
                    <a:pt x="0" y="0"/>
                  </a:lnTo>
                  <a:lnTo>
                    <a:pt x="61357" y="0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4212" y="4691933"/>
              <a:ext cx="120481" cy="11776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93773" y="4800229"/>
              <a:ext cx="554355" cy="249554"/>
            </a:xfrm>
            <a:custGeom>
              <a:avLst/>
              <a:gdLst/>
              <a:ahLst/>
              <a:cxnLst/>
              <a:rect l="l" t="t" r="r" b="b"/>
              <a:pathLst>
                <a:path w="554354" h="249554">
                  <a:moveTo>
                    <a:pt x="61357" y="242825"/>
                  </a:moveTo>
                  <a:lnTo>
                    <a:pt x="0" y="242825"/>
                  </a:lnTo>
                  <a:lnTo>
                    <a:pt x="0" y="6190"/>
                  </a:lnTo>
                  <a:lnTo>
                    <a:pt x="61357" y="6190"/>
                  </a:lnTo>
                  <a:lnTo>
                    <a:pt x="61357" y="242825"/>
                  </a:lnTo>
                  <a:close/>
                </a:path>
                <a:path w="554354" h="249554">
                  <a:moveTo>
                    <a:pt x="298453" y="201883"/>
                  </a:moveTo>
                  <a:lnTo>
                    <a:pt x="298453" y="242825"/>
                  </a:lnTo>
                  <a:lnTo>
                    <a:pt x="102760" y="242825"/>
                  </a:lnTo>
                  <a:lnTo>
                    <a:pt x="102760" y="204164"/>
                  </a:lnTo>
                  <a:lnTo>
                    <a:pt x="230797" y="48869"/>
                  </a:lnTo>
                  <a:lnTo>
                    <a:pt x="110688" y="48869"/>
                  </a:lnTo>
                  <a:lnTo>
                    <a:pt x="110688" y="7927"/>
                  </a:lnTo>
                  <a:lnTo>
                    <a:pt x="296716" y="7927"/>
                  </a:lnTo>
                  <a:lnTo>
                    <a:pt x="296716" y="48434"/>
                  </a:lnTo>
                  <a:lnTo>
                    <a:pt x="169439" y="201883"/>
                  </a:lnTo>
                  <a:lnTo>
                    <a:pt x="298453" y="201883"/>
                  </a:lnTo>
                  <a:close/>
                </a:path>
                <a:path w="554354" h="249554">
                  <a:moveTo>
                    <a:pt x="554112" y="119566"/>
                  </a:moveTo>
                  <a:lnTo>
                    <a:pt x="554112" y="128181"/>
                  </a:lnTo>
                  <a:lnTo>
                    <a:pt x="553822" y="135168"/>
                  </a:lnTo>
                  <a:lnTo>
                    <a:pt x="553243" y="140525"/>
                  </a:lnTo>
                  <a:lnTo>
                    <a:pt x="385133" y="140525"/>
                  </a:lnTo>
                  <a:lnTo>
                    <a:pt x="390550" y="169127"/>
                  </a:lnTo>
                  <a:lnTo>
                    <a:pt x="401477" y="189557"/>
                  </a:lnTo>
                  <a:lnTo>
                    <a:pt x="417916" y="201815"/>
                  </a:lnTo>
                  <a:lnTo>
                    <a:pt x="439867" y="205901"/>
                  </a:lnTo>
                  <a:lnTo>
                    <a:pt x="449430" y="205236"/>
                  </a:lnTo>
                  <a:lnTo>
                    <a:pt x="483605" y="182526"/>
                  </a:lnTo>
                  <a:lnTo>
                    <a:pt x="489170" y="165829"/>
                  </a:lnTo>
                  <a:lnTo>
                    <a:pt x="550637" y="165829"/>
                  </a:lnTo>
                  <a:lnTo>
                    <a:pt x="536438" y="201557"/>
                  </a:lnTo>
                  <a:lnTo>
                    <a:pt x="495835" y="237042"/>
                  </a:lnTo>
                  <a:lnTo>
                    <a:pt x="459238" y="247684"/>
                  </a:lnTo>
                  <a:lnTo>
                    <a:pt x="438455" y="249015"/>
                  </a:lnTo>
                  <a:lnTo>
                    <a:pt x="414075" y="247033"/>
                  </a:lnTo>
                  <a:lnTo>
                    <a:pt x="372482" y="231178"/>
                  </a:lnTo>
                  <a:lnTo>
                    <a:pt x="341300" y="199630"/>
                  </a:lnTo>
                  <a:lnTo>
                    <a:pt x="325337" y="153693"/>
                  </a:lnTo>
                  <a:lnTo>
                    <a:pt x="323341" y="125430"/>
                  </a:lnTo>
                  <a:lnTo>
                    <a:pt x="325411" y="99102"/>
                  </a:lnTo>
                  <a:lnTo>
                    <a:pt x="341972" y="53980"/>
                  </a:lnTo>
                  <a:lnTo>
                    <a:pt x="374321" y="19791"/>
                  </a:lnTo>
                  <a:lnTo>
                    <a:pt x="417815" y="2199"/>
                  </a:lnTo>
                  <a:lnTo>
                    <a:pt x="443450" y="0"/>
                  </a:lnTo>
                  <a:lnTo>
                    <a:pt x="468041" y="2138"/>
                  </a:lnTo>
                  <a:lnTo>
                    <a:pt x="508711" y="19242"/>
                  </a:lnTo>
                  <a:lnTo>
                    <a:pt x="537618" y="52371"/>
                  </a:lnTo>
                  <a:lnTo>
                    <a:pt x="552279" y="95050"/>
                  </a:lnTo>
                  <a:lnTo>
                    <a:pt x="554112" y="119566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232" y="4816930"/>
              <a:ext cx="156970" cy="11016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74151" y="4716065"/>
              <a:ext cx="246379" cy="333375"/>
            </a:xfrm>
            <a:custGeom>
              <a:avLst/>
              <a:gdLst/>
              <a:ahLst/>
              <a:cxnLst/>
              <a:rect l="l" t="t" r="r" b="b"/>
              <a:pathLst>
                <a:path w="246379" h="333375">
                  <a:moveTo>
                    <a:pt x="245974" y="0"/>
                  </a:moveTo>
                  <a:lnTo>
                    <a:pt x="245974" y="326988"/>
                  </a:lnTo>
                  <a:lnTo>
                    <a:pt x="184507" y="326988"/>
                  </a:lnTo>
                  <a:lnTo>
                    <a:pt x="184507" y="290499"/>
                  </a:lnTo>
                  <a:lnTo>
                    <a:pt x="166806" y="316780"/>
                  </a:lnTo>
                  <a:lnTo>
                    <a:pt x="154942" y="323954"/>
                  </a:lnTo>
                  <a:lnTo>
                    <a:pt x="140742" y="329079"/>
                  </a:lnTo>
                  <a:lnTo>
                    <a:pt x="124208" y="332153"/>
                  </a:lnTo>
                  <a:lnTo>
                    <a:pt x="105340" y="333178"/>
                  </a:lnTo>
                  <a:lnTo>
                    <a:pt x="82195" y="331094"/>
                  </a:lnTo>
                  <a:lnTo>
                    <a:pt x="43642" y="314425"/>
                  </a:lnTo>
                  <a:lnTo>
                    <a:pt x="15882" y="281913"/>
                  </a:lnTo>
                  <a:lnTo>
                    <a:pt x="1764" y="238528"/>
                  </a:lnTo>
                  <a:lnTo>
                    <a:pt x="0" y="213069"/>
                  </a:lnTo>
                  <a:lnTo>
                    <a:pt x="2029" y="184114"/>
                  </a:lnTo>
                  <a:lnTo>
                    <a:pt x="18264" y="136548"/>
                  </a:lnTo>
                  <a:lnTo>
                    <a:pt x="49703" y="103161"/>
                  </a:lnTo>
                  <a:lnTo>
                    <a:pt x="90156" y="86274"/>
                  </a:lnTo>
                  <a:lnTo>
                    <a:pt x="113376" y="84163"/>
                  </a:lnTo>
                  <a:lnTo>
                    <a:pt x="130534" y="84991"/>
                  </a:lnTo>
                  <a:lnTo>
                    <a:pt x="145521" y="87475"/>
                  </a:lnTo>
                  <a:lnTo>
                    <a:pt x="158335" y="91616"/>
                  </a:lnTo>
                  <a:lnTo>
                    <a:pt x="168978" y="97412"/>
                  </a:lnTo>
                  <a:lnTo>
                    <a:pt x="184507" y="121955"/>
                  </a:lnTo>
                  <a:lnTo>
                    <a:pt x="184507" y="0"/>
                  </a:lnTo>
                  <a:lnTo>
                    <a:pt x="245974" y="0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1269" y="4816930"/>
              <a:ext cx="173802" cy="21561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448426" y="4691933"/>
            <a:ext cx="1886585" cy="473709"/>
            <a:chOff x="9448426" y="4691933"/>
            <a:chExt cx="1886585" cy="473709"/>
          </a:xfrm>
        </p:grpSpPr>
        <p:sp>
          <p:nvSpPr>
            <p:cNvPr id="25" name="object 25"/>
            <p:cNvSpPr/>
            <p:nvPr/>
          </p:nvSpPr>
          <p:spPr>
            <a:xfrm>
              <a:off x="9474838" y="4736156"/>
              <a:ext cx="471805" cy="313690"/>
            </a:xfrm>
            <a:custGeom>
              <a:avLst/>
              <a:gdLst/>
              <a:ahLst/>
              <a:cxnLst/>
              <a:rect l="l" t="t" r="r" b="b"/>
              <a:pathLst>
                <a:path w="471804" h="313689">
                  <a:moveTo>
                    <a:pt x="221431" y="255748"/>
                  </a:moveTo>
                  <a:lnTo>
                    <a:pt x="221431" y="306897"/>
                  </a:lnTo>
                  <a:lnTo>
                    <a:pt x="0" y="306897"/>
                  </a:lnTo>
                  <a:lnTo>
                    <a:pt x="0" y="0"/>
                  </a:lnTo>
                  <a:lnTo>
                    <a:pt x="61357" y="0"/>
                  </a:lnTo>
                  <a:lnTo>
                    <a:pt x="61357" y="255748"/>
                  </a:lnTo>
                  <a:lnTo>
                    <a:pt x="221431" y="255748"/>
                  </a:lnTo>
                  <a:close/>
                </a:path>
                <a:path w="471804" h="313689">
                  <a:moveTo>
                    <a:pt x="471785" y="183639"/>
                  </a:moveTo>
                  <a:lnTo>
                    <a:pt x="471785" y="192254"/>
                  </a:lnTo>
                  <a:lnTo>
                    <a:pt x="471495" y="199241"/>
                  </a:lnTo>
                  <a:lnTo>
                    <a:pt x="470916" y="204598"/>
                  </a:lnTo>
                  <a:lnTo>
                    <a:pt x="302806" y="204598"/>
                  </a:lnTo>
                  <a:lnTo>
                    <a:pt x="308223" y="233200"/>
                  </a:lnTo>
                  <a:lnTo>
                    <a:pt x="319150" y="253630"/>
                  </a:lnTo>
                  <a:lnTo>
                    <a:pt x="335589" y="265888"/>
                  </a:lnTo>
                  <a:lnTo>
                    <a:pt x="357540" y="269974"/>
                  </a:lnTo>
                  <a:lnTo>
                    <a:pt x="367103" y="269309"/>
                  </a:lnTo>
                  <a:lnTo>
                    <a:pt x="401277" y="246598"/>
                  </a:lnTo>
                  <a:lnTo>
                    <a:pt x="406843" y="229902"/>
                  </a:lnTo>
                  <a:lnTo>
                    <a:pt x="468310" y="229902"/>
                  </a:lnTo>
                  <a:lnTo>
                    <a:pt x="454110" y="265630"/>
                  </a:lnTo>
                  <a:lnTo>
                    <a:pt x="413508" y="301115"/>
                  </a:lnTo>
                  <a:lnTo>
                    <a:pt x="376911" y="311757"/>
                  </a:lnTo>
                  <a:lnTo>
                    <a:pt x="356128" y="313088"/>
                  </a:lnTo>
                  <a:lnTo>
                    <a:pt x="331748" y="311106"/>
                  </a:lnTo>
                  <a:lnTo>
                    <a:pt x="290155" y="295250"/>
                  </a:lnTo>
                  <a:lnTo>
                    <a:pt x="258973" y="263703"/>
                  </a:lnTo>
                  <a:lnTo>
                    <a:pt x="243010" y="217766"/>
                  </a:lnTo>
                  <a:lnTo>
                    <a:pt x="241014" y="189503"/>
                  </a:lnTo>
                  <a:lnTo>
                    <a:pt x="243084" y="163175"/>
                  </a:lnTo>
                  <a:lnTo>
                    <a:pt x="259645" y="118052"/>
                  </a:lnTo>
                  <a:lnTo>
                    <a:pt x="291994" y="83864"/>
                  </a:lnTo>
                  <a:lnTo>
                    <a:pt x="335487" y="66271"/>
                  </a:lnTo>
                  <a:lnTo>
                    <a:pt x="361123" y="64072"/>
                  </a:lnTo>
                  <a:lnTo>
                    <a:pt x="385714" y="66210"/>
                  </a:lnTo>
                  <a:lnTo>
                    <a:pt x="426384" y="83315"/>
                  </a:lnTo>
                  <a:lnTo>
                    <a:pt x="455292" y="116444"/>
                  </a:lnTo>
                  <a:lnTo>
                    <a:pt x="469952" y="159123"/>
                  </a:lnTo>
                  <a:lnTo>
                    <a:pt x="471785" y="183639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2970" y="4816930"/>
              <a:ext cx="156970" cy="1101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975495" y="4800228"/>
              <a:ext cx="211454" cy="249554"/>
            </a:xfrm>
            <a:custGeom>
              <a:avLst/>
              <a:gdLst/>
              <a:ahLst/>
              <a:cxnLst/>
              <a:rect l="l" t="t" r="r" b="b"/>
              <a:pathLst>
                <a:path w="211454" h="249554">
                  <a:moveTo>
                    <a:pt x="150842" y="242825"/>
                  </a:moveTo>
                  <a:lnTo>
                    <a:pt x="146390" y="208182"/>
                  </a:lnTo>
                  <a:lnTo>
                    <a:pt x="134770" y="233485"/>
                  </a:lnTo>
                  <a:lnTo>
                    <a:pt x="122430" y="240279"/>
                  </a:lnTo>
                  <a:lnTo>
                    <a:pt x="108543" y="245132"/>
                  </a:lnTo>
                  <a:lnTo>
                    <a:pt x="93109" y="248044"/>
                  </a:lnTo>
                  <a:lnTo>
                    <a:pt x="76127" y="249015"/>
                  </a:lnTo>
                  <a:lnTo>
                    <a:pt x="60557" y="247874"/>
                  </a:lnTo>
                  <a:lnTo>
                    <a:pt x="21828" y="230770"/>
                  </a:lnTo>
                  <a:lnTo>
                    <a:pt x="1364" y="195401"/>
                  </a:lnTo>
                  <a:lnTo>
                    <a:pt x="0" y="180055"/>
                  </a:lnTo>
                  <a:lnTo>
                    <a:pt x="2070" y="161634"/>
                  </a:lnTo>
                  <a:lnTo>
                    <a:pt x="33122" y="119892"/>
                  </a:lnTo>
                  <a:lnTo>
                    <a:pt x="73982" y="104009"/>
                  </a:lnTo>
                  <a:lnTo>
                    <a:pt x="130317" y="98715"/>
                  </a:lnTo>
                  <a:lnTo>
                    <a:pt x="145521" y="98715"/>
                  </a:lnTo>
                  <a:lnTo>
                    <a:pt x="145521" y="93828"/>
                  </a:lnTo>
                  <a:lnTo>
                    <a:pt x="145521" y="84344"/>
                  </a:lnTo>
                  <a:lnTo>
                    <a:pt x="145195" y="76923"/>
                  </a:lnTo>
                  <a:lnTo>
                    <a:pt x="122878" y="44891"/>
                  </a:lnTo>
                  <a:lnTo>
                    <a:pt x="108055" y="43113"/>
                  </a:lnTo>
                  <a:lnTo>
                    <a:pt x="91779" y="45617"/>
                  </a:lnTo>
                  <a:lnTo>
                    <a:pt x="79765" y="53131"/>
                  </a:lnTo>
                  <a:lnTo>
                    <a:pt x="72014" y="65654"/>
                  </a:lnTo>
                  <a:lnTo>
                    <a:pt x="68525" y="83186"/>
                  </a:lnTo>
                  <a:lnTo>
                    <a:pt x="8904" y="83620"/>
                  </a:lnTo>
                  <a:lnTo>
                    <a:pt x="26009" y="34405"/>
                  </a:lnTo>
                  <a:lnTo>
                    <a:pt x="70588" y="5565"/>
                  </a:lnTo>
                  <a:lnTo>
                    <a:pt x="110335" y="0"/>
                  </a:lnTo>
                  <a:lnTo>
                    <a:pt x="149444" y="4364"/>
                  </a:lnTo>
                  <a:lnTo>
                    <a:pt x="196793" y="39278"/>
                  </a:lnTo>
                  <a:lnTo>
                    <a:pt x="205650" y="78421"/>
                  </a:lnTo>
                  <a:lnTo>
                    <a:pt x="206444" y="106317"/>
                  </a:lnTo>
                  <a:lnTo>
                    <a:pt x="206444" y="182770"/>
                  </a:lnTo>
                  <a:lnTo>
                    <a:pt x="206723" y="196704"/>
                  </a:lnTo>
                  <a:lnTo>
                    <a:pt x="207558" y="211358"/>
                  </a:lnTo>
                  <a:lnTo>
                    <a:pt x="208949" y="226732"/>
                  </a:lnTo>
                  <a:lnTo>
                    <a:pt x="210897" y="242825"/>
                  </a:lnTo>
                  <a:lnTo>
                    <a:pt x="150842" y="242825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2722" y="4910324"/>
              <a:ext cx="134707" cy="1222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238774" y="4800228"/>
              <a:ext cx="391795" cy="243204"/>
            </a:xfrm>
            <a:custGeom>
              <a:avLst/>
              <a:gdLst/>
              <a:ahLst/>
              <a:cxnLst/>
              <a:rect l="l" t="t" r="r" b="b"/>
              <a:pathLst>
                <a:path w="391795" h="243204">
                  <a:moveTo>
                    <a:pt x="120543" y="434"/>
                  </a:moveTo>
                  <a:lnTo>
                    <a:pt x="127349" y="434"/>
                  </a:lnTo>
                  <a:lnTo>
                    <a:pt x="133140" y="1013"/>
                  </a:lnTo>
                  <a:lnTo>
                    <a:pt x="137919" y="2171"/>
                  </a:lnTo>
                  <a:lnTo>
                    <a:pt x="137919" y="51584"/>
                  </a:lnTo>
                  <a:lnTo>
                    <a:pt x="119600" y="51604"/>
                  </a:lnTo>
                  <a:lnTo>
                    <a:pt x="103846" y="54380"/>
                  </a:lnTo>
                  <a:lnTo>
                    <a:pt x="71864" y="79581"/>
                  </a:lnTo>
                  <a:lnTo>
                    <a:pt x="61357" y="134335"/>
                  </a:lnTo>
                  <a:lnTo>
                    <a:pt x="61357" y="242825"/>
                  </a:lnTo>
                  <a:lnTo>
                    <a:pt x="0" y="242825"/>
                  </a:lnTo>
                  <a:lnTo>
                    <a:pt x="0" y="6190"/>
                  </a:lnTo>
                  <a:lnTo>
                    <a:pt x="61357" y="6190"/>
                  </a:lnTo>
                  <a:lnTo>
                    <a:pt x="61357" y="49303"/>
                  </a:lnTo>
                  <a:lnTo>
                    <a:pt x="80036" y="16398"/>
                  </a:lnTo>
                  <a:lnTo>
                    <a:pt x="89084" y="9414"/>
                  </a:lnTo>
                  <a:lnTo>
                    <a:pt x="98851" y="4425"/>
                  </a:lnTo>
                  <a:lnTo>
                    <a:pt x="109337" y="1432"/>
                  </a:lnTo>
                  <a:lnTo>
                    <a:pt x="120543" y="434"/>
                  </a:lnTo>
                  <a:close/>
                </a:path>
                <a:path w="391795" h="243204">
                  <a:moveTo>
                    <a:pt x="389656" y="66244"/>
                  </a:moveTo>
                  <a:lnTo>
                    <a:pt x="390417" y="74925"/>
                  </a:lnTo>
                  <a:lnTo>
                    <a:pt x="390960" y="85005"/>
                  </a:lnTo>
                  <a:lnTo>
                    <a:pt x="391285" y="96482"/>
                  </a:lnTo>
                  <a:lnTo>
                    <a:pt x="391394" y="109358"/>
                  </a:lnTo>
                  <a:lnTo>
                    <a:pt x="391394" y="242825"/>
                  </a:lnTo>
                  <a:lnTo>
                    <a:pt x="330036" y="242825"/>
                  </a:lnTo>
                  <a:lnTo>
                    <a:pt x="330036" y="117828"/>
                  </a:lnTo>
                  <a:lnTo>
                    <a:pt x="329982" y="107953"/>
                  </a:lnTo>
                  <a:lnTo>
                    <a:pt x="325149" y="66631"/>
                  </a:lnTo>
                  <a:lnTo>
                    <a:pt x="283773" y="43113"/>
                  </a:lnTo>
                  <a:lnTo>
                    <a:pt x="272350" y="44518"/>
                  </a:lnTo>
                  <a:lnTo>
                    <a:pt x="238590" y="78346"/>
                  </a:lnTo>
                  <a:lnTo>
                    <a:pt x="230343" y="134770"/>
                  </a:lnTo>
                  <a:lnTo>
                    <a:pt x="230343" y="242825"/>
                  </a:lnTo>
                  <a:lnTo>
                    <a:pt x="168985" y="242825"/>
                  </a:lnTo>
                  <a:lnTo>
                    <a:pt x="168985" y="6190"/>
                  </a:lnTo>
                  <a:lnTo>
                    <a:pt x="230343" y="6190"/>
                  </a:lnTo>
                  <a:lnTo>
                    <a:pt x="230343" y="44416"/>
                  </a:lnTo>
                  <a:lnTo>
                    <a:pt x="248588" y="16398"/>
                  </a:lnTo>
                  <a:lnTo>
                    <a:pt x="260825" y="9224"/>
                  </a:lnTo>
                  <a:lnTo>
                    <a:pt x="274407" y="4099"/>
                  </a:lnTo>
                  <a:lnTo>
                    <a:pt x="289332" y="1024"/>
                  </a:lnTo>
                  <a:lnTo>
                    <a:pt x="305602" y="0"/>
                  </a:lnTo>
                  <a:lnTo>
                    <a:pt x="323290" y="1085"/>
                  </a:lnTo>
                  <a:lnTo>
                    <a:pt x="364462" y="17375"/>
                  </a:lnTo>
                  <a:lnTo>
                    <a:pt x="386738" y="51339"/>
                  </a:lnTo>
                  <a:lnTo>
                    <a:pt x="389656" y="66244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54356" y="4691933"/>
              <a:ext cx="120481" cy="1177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683918" y="4800228"/>
              <a:ext cx="624840" cy="339090"/>
            </a:xfrm>
            <a:custGeom>
              <a:avLst/>
              <a:gdLst/>
              <a:ahLst/>
              <a:cxnLst/>
              <a:rect l="l" t="t" r="r" b="b"/>
              <a:pathLst>
                <a:path w="624840" h="339089">
                  <a:moveTo>
                    <a:pt x="61357" y="242825"/>
                  </a:moveTo>
                  <a:lnTo>
                    <a:pt x="0" y="242825"/>
                  </a:lnTo>
                  <a:lnTo>
                    <a:pt x="0" y="6190"/>
                  </a:lnTo>
                  <a:lnTo>
                    <a:pt x="61357" y="6190"/>
                  </a:lnTo>
                  <a:lnTo>
                    <a:pt x="61357" y="242825"/>
                  </a:lnTo>
                  <a:close/>
                </a:path>
                <a:path w="624840" h="339089">
                  <a:moveTo>
                    <a:pt x="338961" y="66244"/>
                  </a:moveTo>
                  <a:lnTo>
                    <a:pt x="339721" y="74925"/>
                  </a:lnTo>
                  <a:lnTo>
                    <a:pt x="340264" y="85005"/>
                  </a:lnTo>
                  <a:lnTo>
                    <a:pt x="340590" y="96482"/>
                  </a:lnTo>
                  <a:lnTo>
                    <a:pt x="340698" y="109358"/>
                  </a:lnTo>
                  <a:lnTo>
                    <a:pt x="340698" y="242825"/>
                  </a:lnTo>
                  <a:lnTo>
                    <a:pt x="279340" y="242825"/>
                  </a:lnTo>
                  <a:lnTo>
                    <a:pt x="279340" y="117828"/>
                  </a:lnTo>
                  <a:lnTo>
                    <a:pt x="279286" y="107953"/>
                  </a:lnTo>
                  <a:lnTo>
                    <a:pt x="274453" y="66631"/>
                  </a:lnTo>
                  <a:lnTo>
                    <a:pt x="233077" y="43113"/>
                  </a:lnTo>
                  <a:lnTo>
                    <a:pt x="221654" y="44518"/>
                  </a:lnTo>
                  <a:lnTo>
                    <a:pt x="187894" y="78346"/>
                  </a:lnTo>
                  <a:lnTo>
                    <a:pt x="179647" y="134770"/>
                  </a:lnTo>
                  <a:lnTo>
                    <a:pt x="179647" y="242825"/>
                  </a:lnTo>
                  <a:lnTo>
                    <a:pt x="118289" y="242825"/>
                  </a:lnTo>
                  <a:lnTo>
                    <a:pt x="118289" y="6190"/>
                  </a:lnTo>
                  <a:lnTo>
                    <a:pt x="179647" y="6190"/>
                  </a:lnTo>
                  <a:lnTo>
                    <a:pt x="179647" y="44416"/>
                  </a:lnTo>
                  <a:lnTo>
                    <a:pt x="197892" y="16398"/>
                  </a:lnTo>
                  <a:lnTo>
                    <a:pt x="210129" y="9224"/>
                  </a:lnTo>
                  <a:lnTo>
                    <a:pt x="223711" y="4099"/>
                  </a:lnTo>
                  <a:lnTo>
                    <a:pt x="238636" y="1024"/>
                  </a:lnTo>
                  <a:lnTo>
                    <a:pt x="254906" y="0"/>
                  </a:lnTo>
                  <a:lnTo>
                    <a:pt x="272594" y="1085"/>
                  </a:lnTo>
                  <a:lnTo>
                    <a:pt x="313766" y="17375"/>
                  </a:lnTo>
                  <a:lnTo>
                    <a:pt x="336042" y="51339"/>
                  </a:lnTo>
                  <a:lnTo>
                    <a:pt x="338961" y="66244"/>
                  </a:lnTo>
                  <a:close/>
                </a:path>
                <a:path w="624840" h="339089">
                  <a:moveTo>
                    <a:pt x="624458" y="6190"/>
                  </a:moveTo>
                  <a:lnTo>
                    <a:pt x="624458" y="183639"/>
                  </a:lnTo>
                  <a:lnTo>
                    <a:pt x="624431" y="198842"/>
                  </a:lnTo>
                  <a:lnTo>
                    <a:pt x="621146" y="254947"/>
                  </a:lnTo>
                  <a:lnTo>
                    <a:pt x="603661" y="295888"/>
                  </a:lnTo>
                  <a:lnTo>
                    <a:pt x="570980" y="323418"/>
                  </a:lnTo>
                  <a:lnTo>
                    <a:pt x="525749" y="337210"/>
                  </a:lnTo>
                  <a:lnTo>
                    <a:pt x="498593" y="338934"/>
                  </a:lnTo>
                  <a:lnTo>
                    <a:pt x="474172" y="337624"/>
                  </a:lnTo>
                  <a:lnTo>
                    <a:pt x="433882" y="327144"/>
                  </a:lnTo>
                  <a:lnTo>
                    <a:pt x="395343" y="292535"/>
                  </a:lnTo>
                  <a:lnTo>
                    <a:pt x="384674" y="253467"/>
                  </a:lnTo>
                  <a:lnTo>
                    <a:pt x="444294" y="253467"/>
                  </a:lnTo>
                  <a:lnTo>
                    <a:pt x="444728" y="257485"/>
                  </a:lnTo>
                  <a:lnTo>
                    <a:pt x="446581" y="265304"/>
                  </a:lnTo>
                  <a:lnTo>
                    <a:pt x="478149" y="290716"/>
                  </a:lnTo>
                  <a:lnTo>
                    <a:pt x="499462" y="293106"/>
                  </a:lnTo>
                  <a:lnTo>
                    <a:pt x="513111" y="292203"/>
                  </a:lnTo>
                  <a:lnTo>
                    <a:pt x="551765" y="270592"/>
                  </a:lnTo>
                  <a:lnTo>
                    <a:pt x="562747" y="231049"/>
                  </a:lnTo>
                  <a:lnTo>
                    <a:pt x="562992" y="207205"/>
                  </a:lnTo>
                  <a:lnTo>
                    <a:pt x="562992" y="201449"/>
                  </a:lnTo>
                  <a:lnTo>
                    <a:pt x="545290" y="227730"/>
                  </a:lnTo>
                  <a:lnTo>
                    <a:pt x="533595" y="234904"/>
                  </a:lnTo>
                  <a:lnTo>
                    <a:pt x="519905" y="240028"/>
                  </a:lnTo>
                  <a:lnTo>
                    <a:pt x="504220" y="243103"/>
                  </a:lnTo>
                  <a:lnTo>
                    <a:pt x="486539" y="244128"/>
                  </a:lnTo>
                  <a:lnTo>
                    <a:pt x="463088" y="242112"/>
                  </a:lnTo>
                  <a:lnTo>
                    <a:pt x="423721" y="225985"/>
                  </a:lnTo>
                  <a:lnTo>
                    <a:pt x="394977" y="194485"/>
                  </a:lnTo>
                  <a:lnTo>
                    <a:pt x="380316" y="152132"/>
                  </a:lnTo>
                  <a:lnTo>
                    <a:pt x="378484" y="127168"/>
                  </a:lnTo>
                  <a:lnTo>
                    <a:pt x="380513" y="98267"/>
                  </a:lnTo>
                  <a:lnTo>
                    <a:pt x="396748" y="51136"/>
                  </a:lnTo>
                  <a:lnTo>
                    <a:pt x="428187" y="18509"/>
                  </a:lnTo>
                  <a:lnTo>
                    <a:pt x="468640" y="2056"/>
                  </a:lnTo>
                  <a:lnTo>
                    <a:pt x="491860" y="0"/>
                  </a:lnTo>
                  <a:lnTo>
                    <a:pt x="509018" y="828"/>
                  </a:lnTo>
                  <a:lnTo>
                    <a:pt x="524005" y="3312"/>
                  </a:lnTo>
                  <a:lnTo>
                    <a:pt x="536819" y="7452"/>
                  </a:lnTo>
                  <a:lnTo>
                    <a:pt x="547462" y="13248"/>
                  </a:lnTo>
                  <a:lnTo>
                    <a:pt x="562992" y="37792"/>
                  </a:lnTo>
                  <a:lnTo>
                    <a:pt x="562992" y="6190"/>
                  </a:lnTo>
                  <a:lnTo>
                    <a:pt x="624458" y="6190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9520" y="4816930"/>
              <a:ext cx="173802" cy="21072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436676" y="4687481"/>
            <a:ext cx="1188720" cy="388620"/>
            <a:chOff x="11436676" y="4687481"/>
            <a:chExt cx="1188720" cy="388620"/>
          </a:xfrm>
        </p:grpSpPr>
        <p:sp>
          <p:nvSpPr>
            <p:cNvPr id="34" name="object 34"/>
            <p:cNvSpPr/>
            <p:nvPr/>
          </p:nvSpPr>
          <p:spPr>
            <a:xfrm>
              <a:off x="11463088" y="4736156"/>
              <a:ext cx="233679" cy="307340"/>
            </a:xfrm>
            <a:custGeom>
              <a:avLst/>
              <a:gdLst/>
              <a:ahLst/>
              <a:cxnLst/>
              <a:rect l="l" t="t" r="r" b="b"/>
              <a:pathLst>
                <a:path w="233679" h="307339">
                  <a:moveTo>
                    <a:pt x="150733" y="2171"/>
                  </a:moveTo>
                  <a:lnTo>
                    <a:pt x="198238" y="19622"/>
                  </a:lnTo>
                  <a:lnTo>
                    <a:pt x="227757" y="58887"/>
                  </a:lnTo>
                  <a:lnTo>
                    <a:pt x="233485" y="95566"/>
                  </a:lnTo>
                  <a:lnTo>
                    <a:pt x="232012" y="114808"/>
                  </a:lnTo>
                  <a:lnTo>
                    <a:pt x="209919" y="160399"/>
                  </a:lnTo>
                  <a:lnTo>
                    <a:pt x="167790" y="185607"/>
                  </a:lnTo>
                  <a:lnTo>
                    <a:pt x="118521" y="191105"/>
                  </a:lnTo>
                  <a:lnTo>
                    <a:pt x="106208" y="191241"/>
                  </a:lnTo>
                  <a:lnTo>
                    <a:pt x="61357" y="191241"/>
                  </a:lnTo>
                  <a:lnTo>
                    <a:pt x="61357" y="306897"/>
                  </a:lnTo>
                  <a:lnTo>
                    <a:pt x="0" y="306897"/>
                  </a:lnTo>
                  <a:lnTo>
                    <a:pt x="0" y="0"/>
                  </a:lnTo>
                  <a:lnTo>
                    <a:pt x="106208" y="0"/>
                  </a:lnTo>
                  <a:lnTo>
                    <a:pt x="118683" y="135"/>
                  </a:lnTo>
                  <a:lnTo>
                    <a:pt x="130263" y="542"/>
                  </a:lnTo>
                  <a:lnTo>
                    <a:pt x="140946" y="1221"/>
                  </a:lnTo>
                  <a:lnTo>
                    <a:pt x="150733" y="2171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8034" y="4758178"/>
              <a:ext cx="160445" cy="1471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715158" y="4800229"/>
              <a:ext cx="211454" cy="249554"/>
            </a:xfrm>
            <a:custGeom>
              <a:avLst/>
              <a:gdLst/>
              <a:ahLst/>
              <a:cxnLst/>
              <a:rect l="l" t="t" r="r" b="b"/>
              <a:pathLst>
                <a:path w="211454" h="249554">
                  <a:moveTo>
                    <a:pt x="150842" y="242825"/>
                  </a:moveTo>
                  <a:lnTo>
                    <a:pt x="146389" y="208182"/>
                  </a:lnTo>
                  <a:lnTo>
                    <a:pt x="134770" y="233485"/>
                  </a:lnTo>
                  <a:lnTo>
                    <a:pt x="122430" y="240279"/>
                  </a:lnTo>
                  <a:lnTo>
                    <a:pt x="108543" y="245132"/>
                  </a:lnTo>
                  <a:lnTo>
                    <a:pt x="93109" y="248044"/>
                  </a:lnTo>
                  <a:lnTo>
                    <a:pt x="76127" y="249015"/>
                  </a:lnTo>
                  <a:lnTo>
                    <a:pt x="60557" y="247874"/>
                  </a:lnTo>
                  <a:lnTo>
                    <a:pt x="21828" y="230770"/>
                  </a:lnTo>
                  <a:lnTo>
                    <a:pt x="1364" y="195401"/>
                  </a:lnTo>
                  <a:lnTo>
                    <a:pt x="0" y="180055"/>
                  </a:lnTo>
                  <a:lnTo>
                    <a:pt x="2070" y="161634"/>
                  </a:lnTo>
                  <a:lnTo>
                    <a:pt x="33122" y="119892"/>
                  </a:lnTo>
                  <a:lnTo>
                    <a:pt x="73982" y="104009"/>
                  </a:lnTo>
                  <a:lnTo>
                    <a:pt x="130317" y="98715"/>
                  </a:lnTo>
                  <a:lnTo>
                    <a:pt x="145521" y="98715"/>
                  </a:lnTo>
                  <a:lnTo>
                    <a:pt x="145521" y="93828"/>
                  </a:lnTo>
                  <a:lnTo>
                    <a:pt x="145521" y="84344"/>
                  </a:lnTo>
                  <a:lnTo>
                    <a:pt x="145195" y="76923"/>
                  </a:lnTo>
                  <a:lnTo>
                    <a:pt x="122878" y="44891"/>
                  </a:lnTo>
                  <a:lnTo>
                    <a:pt x="108055" y="43113"/>
                  </a:lnTo>
                  <a:lnTo>
                    <a:pt x="91778" y="45617"/>
                  </a:lnTo>
                  <a:lnTo>
                    <a:pt x="79765" y="53131"/>
                  </a:lnTo>
                  <a:lnTo>
                    <a:pt x="72014" y="65654"/>
                  </a:lnTo>
                  <a:lnTo>
                    <a:pt x="68525" y="83186"/>
                  </a:lnTo>
                  <a:lnTo>
                    <a:pt x="8905" y="83620"/>
                  </a:lnTo>
                  <a:lnTo>
                    <a:pt x="26009" y="34405"/>
                  </a:lnTo>
                  <a:lnTo>
                    <a:pt x="70588" y="5565"/>
                  </a:lnTo>
                  <a:lnTo>
                    <a:pt x="110335" y="0"/>
                  </a:lnTo>
                  <a:lnTo>
                    <a:pt x="149444" y="4364"/>
                  </a:lnTo>
                  <a:lnTo>
                    <a:pt x="196793" y="39278"/>
                  </a:lnTo>
                  <a:lnTo>
                    <a:pt x="205650" y="78421"/>
                  </a:lnTo>
                  <a:lnTo>
                    <a:pt x="206444" y="106317"/>
                  </a:lnTo>
                  <a:lnTo>
                    <a:pt x="206444" y="182770"/>
                  </a:lnTo>
                  <a:lnTo>
                    <a:pt x="206723" y="196704"/>
                  </a:lnTo>
                  <a:lnTo>
                    <a:pt x="207558" y="211358"/>
                  </a:lnTo>
                  <a:lnTo>
                    <a:pt x="208949" y="226732"/>
                  </a:lnTo>
                  <a:lnTo>
                    <a:pt x="210897" y="242825"/>
                  </a:lnTo>
                  <a:lnTo>
                    <a:pt x="150842" y="242825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2384" y="4910324"/>
              <a:ext cx="134707" cy="12221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955740" y="4713893"/>
              <a:ext cx="643255" cy="335915"/>
            </a:xfrm>
            <a:custGeom>
              <a:avLst/>
              <a:gdLst/>
              <a:ahLst/>
              <a:cxnLst/>
              <a:rect l="l" t="t" r="r" b="b"/>
              <a:pathLst>
                <a:path w="643254" h="335914">
                  <a:moveTo>
                    <a:pt x="96109" y="134770"/>
                  </a:moveTo>
                  <a:lnTo>
                    <a:pt x="96109" y="244236"/>
                  </a:lnTo>
                  <a:lnTo>
                    <a:pt x="96109" y="254010"/>
                  </a:lnTo>
                  <a:lnTo>
                    <a:pt x="96253" y="260961"/>
                  </a:lnTo>
                  <a:lnTo>
                    <a:pt x="119783" y="290961"/>
                  </a:lnTo>
                  <a:lnTo>
                    <a:pt x="129394" y="291375"/>
                  </a:lnTo>
                  <a:lnTo>
                    <a:pt x="141068" y="290934"/>
                  </a:lnTo>
                  <a:lnTo>
                    <a:pt x="141068" y="330898"/>
                  </a:lnTo>
                  <a:lnTo>
                    <a:pt x="131328" y="332275"/>
                  </a:lnTo>
                  <a:lnTo>
                    <a:pt x="121331" y="333260"/>
                  </a:lnTo>
                  <a:lnTo>
                    <a:pt x="111075" y="333850"/>
                  </a:lnTo>
                  <a:lnTo>
                    <a:pt x="100561" y="334047"/>
                  </a:lnTo>
                  <a:lnTo>
                    <a:pt x="84876" y="333341"/>
                  </a:lnTo>
                  <a:lnTo>
                    <a:pt x="45780" y="316155"/>
                  </a:lnTo>
                  <a:lnTo>
                    <a:pt x="35240" y="279436"/>
                  </a:lnTo>
                  <a:lnTo>
                    <a:pt x="34751" y="251295"/>
                  </a:lnTo>
                  <a:lnTo>
                    <a:pt x="34751" y="134770"/>
                  </a:lnTo>
                  <a:lnTo>
                    <a:pt x="0" y="134770"/>
                  </a:lnTo>
                  <a:lnTo>
                    <a:pt x="0" y="94263"/>
                  </a:lnTo>
                  <a:lnTo>
                    <a:pt x="34751" y="94263"/>
                  </a:lnTo>
                  <a:lnTo>
                    <a:pt x="34751" y="36054"/>
                  </a:lnTo>
                  <a:lnTo>
                    <a:pt x="96109" y="36054"/>
                  </a:lnTo>
                  <a:lnTo>
                    <a:pt x="96109" y="94263"/>
                  </a:lnTo>
                  <a:lnTo>
                    <a:pt x="144978" y="94263"/>
                  </a:lnTo>
                  <a:lnTo>
                    <a:pt x="144978" y="134770"/>
                  </a:lnTo>
                  <a:lnTo>
                    <a:pt x="96109" y="134770"/>
                  </a:lnTo>
                  <a:close/>
                </a:path>
                <a:path w="643254" h="335914">
                  <a:moveTo>
                    <a:pt x="403904" y="152580"/>
                  </a:moveTo>
                  <a:lnTo>
                    <a:pt x="404665" y="161261"/>
                  </a:lnTo>
                  <a:lnTo>
                    <a:pt x="405208" y="171340"/>
                  </a:lnTo>
                  <a:lnTo>
                    <a:pt x="405533" y="182817"/>
                  </a:lnTo>
                  <a:lnTo>
                    <a:pt x="405642" y="195693"/>
                  </a:lnTo>
                  <a:lnTo>
                    <a:pt x="405642" y="329160"/>
                  </a:lnTo>
                  <a:lnTo>
                    <a:pt x="344284" y="329160"/>
                  </a:lnTo>
                  <a:lnTo>
                    <a:pt x="344284" y="204164"/>
                  </a:lnTo>
                  <a:lnTo>
                    <a:pt x="344230" y="194288"/>
                  </a:lnTo>
                  <a:lnTo>
                    <a:pt x="339397" y="152967"/>
                  </a:lnTo>
                  <a:lnTo>
                    <a:pt x="298021" y="129448"/>
                  </a:lnTo>
                  <a:lnTo>
                    <a:pt x="286598" y="131030"/>
                  </a:lnTo>
                  <a:lnTo>
                    <a:pt x="252838" y="164804"/>
                  </a:lnTo>
                  <a:lnTo>
                    <a:pt x="244591" y="221105"/>
                  </a:lnTo>
                  <a:lnTo>
                    <a:pt x="244591" y="329160"/>
                  </a:lnTo>
                  <a:lnTo>
                    <a:pt x="183233" y="329160"/>
                  </a:lnTo>
                  <a:lnTo>
                    <a:pt x="183233" y="0"/>
                  </a:lnTo>
                  <a:lnTo>
                    <a:pt x="244591" y="0"/>
                  </a:lnTo>
                  <a:lnTo>
                    <a:pt x="244591" y="130752"/>
                  </a:lnTo>
                  <a:lnTo>
                    <a:pt x="262836" y="102733"/>
                  </a:lnTo>
                  <a:lnTo>
                    <a:pt x="275073" y="95559"/>
                  </a:lnTo>
                  <a:lnTo>
                    <a:pt x="288655" y="90434"/>
                  </a:lnTo>
                  <a:lnTo>
                    <a:pt x="303580" y="87360"/>
                  </a:lnTo>
                  <a:lnTo>
                    <a:pt x="319850" y="86335"/>
                  </a:lnTo>
                  <a:lnTo>
                    <a:pt x="337537" y="87421"/>
                  </a:lnTo>
                  <a:lnTo>
                    <a:pt x="378709" y="103711"/>
                  </a:lnTo>
                  <a:lnTo>
                    <a:pt x="400986" y="137675"/>
                  </a:lnTo>
                  <a:lnTo>
                    <a:pt x="403904" y="152580"/>
                  </a:lnTo>
                  <a:close/>
                </a:path>
                <a:path w="643254" h="335914">
                  <a:moveTo>
                    <a:pt x="543881" y="86335"/>
                  </a:moveTo>
                  <a:lnTo>
                    <a:pt x="596008" y="97819"/>
                  </a:lnTo>
                  <a:lnTo>
                    <a:pt x="628669" y="130534"/>
                  </a:lnTo>
                  <a:lnTo>
                    <a:pt x="637818" y="161050"/>
                  </a:lnTo>
                  <a:lnTo>
                    <a:pt x="576351" y="161050"/>
                  </a:lnTo>
                  <a:lnTo>
                    <a:pt x="571749" y="146037"/>
                  </a:lnTo>
                  <a:lnTo>
                    <a:pt x="564134" y="135313"/>
                  </a:lnTo>
                  <a:lnTo>
                    <a:pt x="553505" y="128878"/>
                  </a:lnTo>
                  <a:lnTo>
                    <a:pt x="539862" y="126733"/>
                  </a:lnTo>
                  <a:lnTo>
                    <a:pt x="531030" y="126733"/>
                  </a:lnTo>
                  <a:lnTo>
                    <a:pt x="524152" y="129050"/>
                  </a:lnTo>
                  <a:lnTo>
                    <a:pt x="519229" y="133684"/>
                  </a:lnTo>
                  <a:lnTo>
                    <a:pt x="514306" y="138245"/>
                  </a:lnTo>
                  <a:lnTo>
                    <a:pt x="511844" y="144399"/>
                  </a:lnTo>
                  <a:lnTo>
                    <a:pt x="511844" y="152145"/>
                  </a:lnTo>
                  <a:lnTo>
                    <a:pt x="511844" y="161050"/>
                  </a:lnTo>
                  <a:lnTo>
                    <a:pt x="551937" y="185247"/>
                  </a:lnTo>
                  <a:lnTo>
                    <a:pt x="565709" y="189069"/>
                  </a:lnTo>
                  <a:lnTo>
                    <a:pt x="583818" y="194431"/>
                  </a:lnTo>
                  <a:lnTo>
                    <a:pt x="623483" y="216218"/>
                  </a:lnTo>
                  <a:lnTo>
                    <a:pt x="641504" y="249938"/>
                  </a:lnTo>
                  <a:lnTo>
                    <a:pt x="642705" y="264653"/>
                  </a:lnTo>
                  <a:lnTo>
                    <a:pt x="640995" y="280759"/>
                  </a:lnTo>
                  <a:lnTo>
                    <a:pt x="615338" y="317106"/>
                  </a:lnTo>
                  <a:lnTo>
                    <a:pt x="565675" y="334210"/>
                  </a:lnTo>
                  <a:lnTo>
                    <a:pt x="545292" y="335350"/>
                  </a:lnTo>
                  <a:lnTo>
                    <a:pt x="524088" y="334128"/>
                  </a:lnTo>
                  <a:lnTo>
                    <a:pt x="473183" y="315803"/>
                  </a:lnTo>
                  <a:lnTo>
                    <a:pt x="444575" y="275424"/>
                  </a:lnTo>
                  <a:lnTo>
                    <a:pt x="440713" y="257051"/>
                  </a:lnTo>
                  <a:lnTo>
                    <a:pt x="502070" y="257051"/>
                  </a:lnTo>
                  <a:lnTo>
                    <a:pt x="504371" y="265827"/>
                  </a:lnTo>
                  <a:lnTo>
                    <a:pt x="507690" y="273476"/>
                  </a:lnTo>
                  <a:lnTo>
                    <a:pt x="546161" y="294952"/>
                  </a:lnTo>
                  <a:lnTo>
                    <a:pt x="553553" y="294538"/>
                  </a:lnTo>
                  <a:lnTo>
                    <a:pt x="580804" y="277431"/>
                  </a:lnTo>
                  <a:lnTo>
                    <a:pt x="580804" y="269105"/>
                  </a:lnTo>
                  <a:lnTo>
                    <a:pt x="550587" y="238236"/>
                  </a:lnTo>
                  <a:lnTo>
                    <a:pt x="524333" y="230444"/>
                  </a:lnTo>
                  <a:lnTo>
                    <a:pt x="507365" y="225510"/>
                  </a:lnTo>
                  <a:lnTo>
                    <a:pt x="469165" y="204924"/>
                  </a:lnTo>
                  <a:lnTo>
                    <a:pt x="450052" y="159204"/>
                  </a:lnTo>
                  <a:lnTo>
                    <a:pt x="451647" y="143206"/>
                  </a:lnTo>
                  <a:lnTo>
                    <a:pt x="475573" y="105883"/>
                  </a:lnTo>
                  <a:lnTo>
                    <a:pt x="523607" y="87557"/>
                  </a:lnTo>
                  <a:lnTo>
                    <a:pt x="543881" y="86335"/>
                  </a:lnTo>
                  <a:close/>
                </a:path>
              </a:pathLst>
            </a:custGeom>
            <a:ln w="528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609332" y="4585536"/>
            <a:ext cx="601218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25" b="1">
                <a:latin typeface="Tahoma"/>
                <a:cs typeface="Tahoma"/>
              </a:rPr>
              <a:t>P</a:t>
            </a:r>
            <a:r>
              <a:rPr dirty="0" sz="3500" spc="-60" b="1">
                <a:latin typeface="Tahoma"/>
                <a:cs typeface="Tahoma"/>
              </a:rPr>
              <a:t>e</a:t>
            </a:r>
            <a:r>
              <a:rPr dirty="0" sz="3500" spc="-195" b="1">
                <a:latin typeface="Tahoma"/>
                <a:cs typeface="Tahoma"/>
              </a:rPr>
              <a:t>r</a:t>
            </a:r>
            <a:r>
              <a:rPr dirty="0" sz="3500" spc="-70" b="1">
                <a:latin typeface="Tahoma"/>
                <a:cs typeface="Tahoma"/>
              </a:rPr>
              <a:t>s</a:t>
            </a:r>
            <a:r>
              <a:rPr dirty="0" sz="3500" spc="-45" b="1">
                <a:latin typeface="Tahoma"/>
                <a:cs typeface="Tahoma"/>
              </a:rPr>
              <a:t>o</a:t>
            </a:r>
            <a:r>
              <a:rPr dirty="0" sz="3500" spc="-75" b="1">
                <a:latin typeface="Tahoma"/>
                <a:cs typeface="Tahoma"/>
              </a:rPr>
              <a:t>n</a:t>
            </a:r>
            <a:r>
              <a:rPr dirty="0" sz="3500" spc="-135" b="1">
                <a:latin typeface="Tahoma"/>
                <a:cs typeface="Tahoma"/>
              </a:rPr>
              <a:t>a</a:t>
            </a:r>
            <a:r>
              <a:rPr dirty="0" sz="3500" spc="-85" b="1">
                <a:latin typeface="Tahoma"/>
                <a:cs typeface="Tahoma"/>
              </a:rPr>
              <a:t>l</a:t>
            </a:r>
            <a:r>
              <a:rPr dirty="0" sz="3500" spc="-130" b="1">
                <a:latin typeface="Tahoma"/>
                <a:cs typeface="Tahoma"/>
              </a:rPr>
              <a:t>i</a:t>
            </a:r>
            <a:r>
              <a:rPr dirty="0" sz="3500" spc="-105" b="1">
                <a:latin typeface="Tahoma"/>
                <a:cs typeface="Tahoma"/>
              </a:rPr>
              <a:t>z</a:t>
            </a:r>
            <a:r>
              <a:rPr dirty="0" sz="3500" spc="-60" b="1">
                <a:latin typeface="Tahoma"/>
                <a:cs typeface="Tahoma"/>
              </a:rPr>
              <a:t>e</a:t>
            </a:r>
            <a:r>
              <a:rPr dirty="0" sz="3500" spc="55" b="1">
                <a:latin typeface="Tahoma"/>
                <a:cs typeface="Tahoma"/>
              </a:rPr>
              <a:t>d</a:t>
            </a:r>
            <a:r>
              <a:rPr dirty="0" sz="3500" spc="-350" b="1">
                <a:latin typeface="Tahoma"/>
                <a:cs typeface="Tahoma"/>
              </a:rPr>
              <a:t> </a:t>
            </a:r>
            <a:r>
              <a:rPr dirty="0" sz="3500" spc="105" b="1">
                <a:latin typeface="Tahoma"/>
                <a:cs typeface="Tahoma"/>
              </a:rPr>
              <a:t>L</a:t>
            </a:r>
            <a:r>
              <a:rPr dirty="0" sz="3500" spc="-60" b="1">
                <a:latin typeface="Tahoma"/>
                <a:cs typeface="Tahoma"/>
              </a:rPr>
              <a:t>e</a:t>
            </a:r>
            <a:r>
              <a:rPr dirty="0" sz="3500" spc="-135" b="1">
                <a:latin typeface="Tahoma"/>
                <a:cs typeface="Tahoma"/>
              </a:rPr>
              <a:t>a</a:t>
            </a:r>
            <a:r>
              <a:rPr dirty="0" sz="3500" spc="-195" b="1">
                <a:latin typeface="Tahoma"/>
                <a:cs typeface="Tahoma"/>
              </a:rPr>
              <a:t>r</a:t>
            </a:r>
            <a:r>
              <a:rPr dirty="0" sz="3500" spc="-75" b="1">
                <a:latin typeface="Tahoma"/>
                <a:cs typeface="Tahoma"/>
              </a:rPr>
              <a:t>n</a:t>
            </a:r>
            <a:r>
              <a:rPr dirty="0" sz="3500" spc="-130" b="1">
                <a:latin typeface="Tahoma"/>
                <a:cs typeface="Tahoma"/>
              </a:rPr>
              <a:t>i</a:t>
            </a:r>
            <a:r>
              <a:rPr dirty="0" sz="3500" spc="-75" b="1">
                <a:latin typeface="Tahoma"/>
                <a:cs typeface="Tahoma"/>
              </a:rPr>
              <a:t>n</a:t>
            </a:r>
            <a:r>
              <a:rPr dirty="0" sz="3500" spc="55" b="1">
                <a:latin typeface="Tahoma"/>
                <a:cs typeface="Tahoma"/>
              </a:rPr>
              <a:t>g</a:t>
            </a:r>
            <a:r>
              <a:rPr dirty="0" sz="3500" spc="-350" b="1">
                <a:latin typeface="Tahoma"/>
                <a:cs typeface="Tahoma"/>
              </a:rPr>
              <a:t> </a:t>
            </a:r>
            <a:r>
              <a:rPr dirty="0" sz="3500" spc="-125" b="1">
                <a:latin typeface="Tahoma"/>
                <a:cs typeface="Tahoma"/>
              </a:rPr>
              <a:t>P</a:t>
            </a:r>
            <a:r>
              <a:rPr dirty="0" sz="3500" spc="-135" b="1">
                <a:latin typeface="Tahoma"/>
                <a:cs typeface="Tahoma"/>
              </a:rPr>
              <a:t>a</a:t>
            </a:r>
            <a:r>
              <a:rPr dirty="0" sz="3500" spc="-195" b="1">
                <a:latin typeface="Tahoma"/>
                <a:cs typeface="Tahoma"/>
              </a:rPr>
              <a:t>t</a:t>
            </a:r>
            <a:r>
              <a:rPr dirty="0" sz="3500" spc="-75" b="1">
                <a:latin typeface="Tahoma"/>
                <a:cs typeface="Tahoma"/>
              </a:rPr>
              <a:t>h</a:t>
            </a:r>
            <a:r>
              <a:rPr dirty="0" sz="3500" spc="-65" b="1">
                <a:latin typeface="Tahoma"/>
                <a:cs typeface="Tahoma"/>
              </a:rPr>
              <a:t>s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7626" y="6120173"/>
            <a:ext cx="2138045" cy="445770"/>
            <a:chOff x="257626" y="6120173"/>
            <a:chExt cx="2138045" cy="445770"/>
          </a:xfrm>
        </p:grpSpPr>
        <p:sp>
          <p:nvSpPr>
            <p:cNvPr id="41" name="object 41"/>
            <p:cNvSpPr/>
            <p:nvPr/>
          </p:nvSpPr>
          <p:spPr>
            <a:xfrm>
              <a:off x="279329" y="6159256"/>
              <a:ext cx="730885" cy="384810"/>
            </a:xfrm>
            <a:custGeom>
              <a:avLst/>
              <a:gdLst/>
              <a:ahLst/>
              <a:cxnLst/>
              <a:rect l="l" t="t" r="r" b="b"/>
              <a:pathLst>
                <a:path w="730885" h="384809">
                  <a:moveTo>
                    <a:pt x="216073" y="252209"/>
                  </a:moveTo>
                  <a:lnTo>
                    <a:pt x="216073" y="299471"/>
                  </a:lnTo>
                  <a:lnTo>
                    <a:pt x="0" y="299471"/>
                  </a:lnTo>
                  <a:lnTo>
                    <a:pt x="0" y="0"/>
                  </a:lnTo>
                  <a:lnTo>
                    <a:pt x="211728" y="0"/>
                  </a:lnTo>
                  <a:lnTo>
                    <a:pt x="211728" y="46838"/>
                  </a:lnTo>
                  <a:lnTo>
                    <a:pt x="59873" y="46838"/>
                  </a:lnTo>
                  <a:lnTo>
                    <a:pt x="59873" y="125892"/>
                  </a:lnTo>
                  <a:lnTo>
                    <a:pt x="200919" y="125892"/>
                  </a:lnTo>
                  <a:lnTo>
                    <a:pt x="200919" y="173155"/>
                  </a:lnTo>
                  <a:lnTo>
                    <a:pt x="59873" y="173155"/>
                  </a:lnTo>
                  <a:lnTo>
                    <a:pt x="59873" y="252209"/>
                  </a:lnTo>
                  <a:lnTo>
                    <a:pt x="216073" y="252209"/>
                  </a:lnTo>
                  <a:close/>
                </a:path>
                <a:path w="730885" h="384809">
                  <a:moveTo>
                    <a:pt x="381039" y="182692"/>
                  </a:moveTo>
                  <a:lnTo>
                    <a:pt x="461788" y="299471"/>
                  </a:lnTo>
                  <a:lnTo>
                    <a:pt x="391848" y="299471"/>
                  </a:lnTo>
                  <a:lnTo>
                    <a:pt x="344585" y="219570"/>
                  </a:lnTo>
                  <a:lnTo>
                    <a:pt x="295945" y="299471"/>
                  </a:lnTo>
                  <a:lnTo>
                    <a:pt x="227382" y="299471"/>
                  </a:lnTo>
                  <a:lnTo>
                    <a:pt x="308979" y="182268"/>
                  </a:lnTo>
                  <a:lnTo>
                    <a:pt x="230349" y="68562"/>
                  </a:lnTo>
                  <a:lnTo>
                    <a:pt x="300290" y="68562"/>
                  </a:lnTo>
                  <a:lnTo>
                    <a:pt x="346281" y="145391"/>
                  </a:lnTo>
                  <a:lnTo>
                    <a:pt x="391848" y="68562"/>
                  </a:lnTo>
                  <a:lnTo>
                    <a:pt x="460835" y="68562"/>
                  </a:lnTo>
                  <a:lnTo>
                    <a:pt x="381039" y="182692"/>
                  </a:lnTo>
                  <a:close/>
                </a:path>
                <a:path w="730885" h="384809">
                  <a:moveTo>
                    <a:pt x="627904" y="62522"/>
                  </a:moveTo>
                  <a:lnTo>
                    <a:pt x="670637" y="70655"/>
                  </a:lnTo>
                  <a:lnTo>
                    <a:pt x="703249" y="95055"/>
                  </a:lnTo>
                  <a:lnTo>
                    <a:pt x="723913" y="132489"/>
                  </a:lnTo>
                  <a:lnTo>
                    <a:pt x="730802" y="179725"/>
                  </a:lnTo>
                  <a:lnTo>
                    <a:pt x="728821" y="207979"/>
                  </a:lnTo>
                  <a:lnTo>
                    <a:pt x="712979" y="254394"/>
                  </a:lnTo>
                  <a:lnTo>
                    <a:pt x="682300" y="286974"/>
                  </a:lnTo>
                  <a:lnTo>
                    <a:pt x="642826" y="303452"/>
                  </a:lnTo>
                  <a:lnTo>
                    <a:pt x="620169" y="305512"/>
                  </a:lnTo>
                  <a:lnTo>
                    <a:pt x="603425" y="304697"/>
                  </a:lnTo>
                  <a:lnTo>
                    <a:pt x="588801" y="302253"/>
                  </a:lnTo>
                  <a:lnTo>
                    <a:pt x="576297" y="298180"/>
                  </a:lnTo>
                  <a:lnTo>
                    <a:pt x="565912" y="292477"/>
                  </a:lnTo>
                  <a:lnTo>
                    <a:pt x="550652" y="268634"/>
                  </a:lnTo>
                  <a:lnTo>
                    <a:pt x="550652" y="384566"/>
                  </a:lnTo>
                  <a:lnTo>
                    <a:pt x="490779" y="384566"/>
                  </a:lnTo>
                  <a:lnTo>
                    <a:pt x="490779" y="68562"/>
                  </a:lnTo>
                  <a:lnTo>
                    <a:pt x="550652" y="68562"/>
                  </a:lnTo>
                  <a:lnTo>
                    <a:pt x="550652" y="103744"/>
                  </a:lnTo>
                  <a:lnTo>
                    <a:pt x="568031" y="78523"/>
                  </a:lnTo>
                  <a:lnTo>
                    <a:pt x="579284" y="71523"/>
                  </a:lnTo>
                  <a:lnTo>
                    <a:pt x="593014" y="66522"/>
                  </a:lnTo>
                  <a:lnTo>
                    <a:pt x="609220" y="63522"/>
                  </a:lnTo>
                  <a:lnTo>
                    <a:pt x="627904" y="62522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278" y="6242145"/>
              <a:ext cx="161457" cy="2022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36125" y="6221778"/>
              <a:ext cx="206375" cy="243204"/>
            </a:xfrm>
            <a:custGeom>
              <a:avLst/>
              <a:gdLst/>
              <a:ahLst/>
              <a:cxnLst/>
              <a:rect l="l" t="t" r="r" b="b"/>
              <a:pathLst>
                <a:path w="206375" h="243204">
                  <a:moveTo>
                    <a:pt x="147192" y="236949"/>
                  </a:moveTo>
                  <a:lnTo>
                    <a:pt x="142847" y="203145"/>
                  </a:lnTo>
                  <a:lnTo>
                    <a:pt x="131509" y="227836"/>
                  </a:lnTo>
                  <a:lnTo>
                    <a:pt x="119468" y="234465"/>
                  </a:lnTo>
                  <a:lnTo>
                    <a:pt x="105917" y="239201"/>
                  </a:lnTo>
                  <a:lnTo>
                    <a:pt x="90856" y="242042"/>
                  </a:lnTo>
                  <a:lnTo>
                    <a:pt x="74285" y="242989"/>
                  </a:lnTo>
                  <a:lnTo>
                    <a:pt x="59091" y="241877"/>
                  </a:lnTo>
                  <a:lnTo>
                    <a:pt x="21300" y="225186"/>
                  </a:lnTo>
                  <a:lnTo>
                    <a:pt x="1331" y="190673"/>
                  </a:lnTo>
                  <a:lnTo>
                    <a:pt x="0" y="175698"/>
                  </a:lnTo>
                  <a:lnTo>
                    <a:pt x="2020" y="157723"/>
                  </a:lnTo>
                  <a:lnTo>
                    <a:pt x="32320" y="116991"/>
                  </a:lnTo>
                  <a:lnTo>
                    <a:pt x="72192" y="101493"/>
                  </a:lnTo>
                  <a:lnTo>
                    <a:pt x="127164" y="96326"/>
                  </a:lnTo>
                  <a:lnTo>
                    <a:pt x="142000" y="96326"/>
                  </a:lnTo>
                  <a:lnTo>
                    <a:pt x="142000" y="91558"/>
                  </a:lnTo>
                  <a:lnTo>
                    <a:pt x="142000" y="82303"/>
                  </a:lnTo>
                  <a:lnTo>
                    <a:pt x="141682" y="75062"/>
                  </a:lnTo>
                  <a:lnTo>
                    <a:pt x="105440" y="42070"/>
                  </a:lnTo>
                  <a:lnTo>
                    <a:pt x="89558" y="44514"/>
                  </a:lnTo>
                  <a:lnTo>
                    <a:pt x="77835" y="51845"/>
                  </a:lnTo>
                  <a:lnTo>
                    <a:pt x="70271" y="64065"/>
                  </a:lnTo>
                  <a:lnTo>
                    <a:pt x="66867" y="81173"/>
                  </a:lnTo>
                  <a:lnTo>
                    <a:pt x="8689" y="81597"/>
                  </a:lnTo>
                  <a:lnTo>
                    <a:pt x="25379" y="33572"/>
                  </a:lnTo>
                  <a:lnTo>
                    <a:pt x="68880" y="5430"/>
                  </a:lnTo>
                  <a:lnTo>
                    <a:pt x="107665" y="0"/>
                  </a:lnTo>
                  <a:lnTo>
                    <a:pt x="145828" y="4258"/>
                  </a:lnTo>
                  <a:lnTo>
                    <a:pt x="192031" y="38328"/>
                  </a:lnTo>
                  <a:lnTo>
                    <a:pt x="200674" y="76523"/>
                  </a:lnTo>
                  <a:lnTo>
                    <a:pt x="201449" y="103744"/>
                  </a:lnTo>
                  <a:lnTo>
                    <a:pt x="201449" y="178347"/>
                  </a:lnTo>
                  <a:lnTo>
                    <a:pt x="201721" y="191945"/>
                  </a:lnTo>
                  <a:lnTo>
                    <a:pt x="202535" y="206244"/>
                  </a:lnTo>
                  <a:lnTo>
                    <a:pt x="203893" y="221246"/>
                  </a:lnTo>
                  <a:lnTo>
                    <a:pt x="205794" y="236949"/>
                  </a:lnTo>
                  <a:lnTo>
                    <a:pt x="147192" y="236949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520" y="6333279"/>
              <a:ext cx="123308" cy="11112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93057" y="6221778"/>
              <a:ext cx="448945" cy="243204"/>
            </a:xfrm>
            <a:custGeom>
              <a:avLst/>
              <a:gdLst/>
              <a:ahLst/>
              <a:cxnLst/>
              <a:rect l="l" t="t" r="r" b="b"/>
              <a:pathLst>
                <a:path w="448944" h="243204">
                  <a:moveTo>
                    <a:pt x="215331" y="64641"/>
                  </a:moveTo>
                  <a:lnTo>
                    <a:pt x="216073" y="73112"/>
                  </a:lnTo>
                  <a:lnTo>
                    <a:pt x="216603" y="82948"/>
                  </a:lnTo>
                  <a:lnTo>
                    <a:pt x="216921" y="94147"/>
                  </a:lnTo>
                  <a:lnTo>
                    <a:pt x="217027" y="106712"/>
                  </a:lnTo>
                  <a:lnTo>
                    <a:pt x="217027" y="236949"/>
                  </a:lnTo>
                  <a:lnTo>
                    <a:pt x="157153" y="236949"/>
                  </a:lnTo>
                  <a:lnTo>
                    <a:pt x="157153" y="114977"/>
                  </a:lnTo>
                  <a:lnTo>
                    <a:pt x="157100" y="105341"/>
                  </a:lnTo>
                  <a:lnTo>
                    <a:pt x="152385" y="65019"/>
                  </a:lnTo>
                  <a:lnTo>
                    <a:pt x="112010" y="42070"/>
                  </a:lnTo>
                  <a:lnTo>
                    <a:pt x="100863" y="43441"/>
                  </a:lnTo>
                  <a:lnTo>
                    <a:pt x="67920" y="76450"/>
                  </a:lnTo>
                  <a:lnTo>
                    <a:pt x="59873" y="131509"/>
                  </a:lnTo>
                  <a:lnTo>
                    <a:pt x="59873" y="236949"/>
                  </a:lnTo>
                  <a:lnTo>
                    <a:pt x="0" y="236949"/>
                  </a:lnTo>
                  <a:lnTo>
                    <a:pt x="0" y="6040"/>
                  </a:lnTo>
                  <a:lnTo>
                    <a:pt x="59873" y="6040"/>
                  </a:lnTo>
                  <a:lnTo>
                    <a:pt x="59873" y="43341"/>
                  </a:lnTo>
                  <a:lnTo>
                    <a:pt x="77676" y="16001"/>
                  </a:lnTo>
                  <a:lnTo>
                    <a:pt x="89617" y="9000"/>
                  </a:lnTo>
                  <a:lnTo>
                    <a:pt x="102870" y="4000"/>
                  </a:lnTo>
                  <a:lnTo>
                    <a:pt x="117434" y="1000"/>
                  </a:lnTo>
                  <a:lnTo>
                    <a:pt x="133310" y="0"/>
                  </a:lnTo>
                  <a:lnTo>
                    <a:pt x="150570" y="1059"/>
                  </a:lnTo>
                  <a:lnTo>
                    <a:pt x="190746" y="16955"/>
                  </a:lnTo>
                  <a:lnTo>
                    <a:pt x="212483" y="50097"/>
                  </a:lnTo>
                  <a:lnTo>
                    <a:pt x="215331" y="64641"/>
                  </a:lnTo>
                  <a:close/>
                </a:path>
                <a:path w="448944" h="243204">
                  <a:moveTo>
                    <a:pt x="351948" y="0"/>
                  </a:moveTo>
                  <a:lnTo>
                    <a:pt x="402813" y="11206"/>
                  </a:lnTo>
                  <a:lnTo>
                    <a:pt x="434684" y="43129"/>
                  </a:lnTo>
                  <a:lnTo>
                    <a:pt x="443612" y="72907"/>
                  </a:lnTo>
                  <a:lnTo>
                    <a:pt x="383633" y="72907"/>
                  </a:lnTo>
                  <a:lnTo>
                    <a:pt x="379142" y="58257"/>
                  </a:lnTo>
                  <a:lnTo>
                    <a:pt x="371711" y="47792"/>
                  </a:lnTo>
                  <a:lnTo>
                    <a:pt x="361339" y="41513"/>
                  </a:lnTo>
                  <a:lnTo>
                    <a:pt x="348027" y="39420"/>
                  </a:lnTo>
                  <a:lnTo>
                    <a:pt x="339408" y="39420"/>
                  </a:lnTo>
                  <a:lnTo>
                    <a:pt x="332696" y="41681"/>
                  </a:lnTo>
                  <a:lnTo>
                    <a:pt x="327892" y="46203"/>
                  </a:lnTo>
                  <a:lnTo>
                    <a:pt x="323088" y="50653"/>
                  </a:lnTo>
                  <a:lnTo>
                    <a:pt x="320686" y="56658"/>
                  </a:lnTo>
                  <a:lnTo>
                    <a:pt x="320686" y="64217"/>
                  </a:lnTo>
                  <a:lnTo>
                    <a:pt x="320686" y="72907"/>
                  </a:lnTo>
                  <a:lnTo>
                    <a:pt x="359809" y="96519"/>
                  </a:lnTo>
                  <a:lnTo>
                    <a:pt x="373248" y="100247"/>
                  </a:lnTo>
                  <a:lnTo>
                    <a:pt x="390918" y="105480"/>
                  </a:lnTo>
                  <a:lnTo>
                    <a:pt x="429624" y="126740"/>
                  </a:lnTo>
                  <a:lnTo>
                    <a:pt x="448381" y="174003"/>
                  </a:lnTo>
                  <a:lnTo>
                    <a:pt x="446711" y="189719"/>
                  </a:lnTo>
                  <a:lnTo>
                    <a:pt x="421676" y="225186"/>
                  </a:lnTo>
                  <a:lnTo>
                    <a:pt x="373215" y="241877"/>
                  </a:lnTo>
                  <a:lnTo>
                    <a:pt x="353325" y="242989"/>
                  </a:lnTo>
                  <a:lnTo>
                    <a:pt x="332635" y="241797"/>
                  </a:lnTo>
                  <a:lnTo>
                    <a:pt x="282961" y="223915"/>
                  </a:lnTo>
                  <a:lnTo>
                    <a:pt x="255044" y="184514"/>
                  </a:lnTo>
                  <a:lnTo>
                    <a:pt x="251276" y="166585"/>
                  </a:lnTo>
                  <a:lnTo>
                    <a:pt x="311149" y="166585"/>
                  </a:lnTo>
                  <a:lnTo>
                    <a:pt x="313394" y="175148"/>
                  </a:lnTo>
                  <a:lnTo>
                    <a:pt x="316633" y="182613"/>
                  </a:lnTo>
                  <a:lnTo>
                    <a:pt x="354173" y="203568"/>
                  </a:lnTo>
                  <a:lnTo>
                    <a:pt x="364275" y="203568"/>
                  </a:lnTo>
                  <a:lnTo>
                    <a:pt x="372435" y="201414"/>
                  </a:lnTo>
                  <a:lnTo>
                    <a:pt x="378652" y="197104"/>
                  </a:lnTo>
                  <a:lnTo>
                    <a:pt x="384869" y="192724"/>
                  </a:lnTo>
                  <a:lnTo>
                    <a:pt x="387978" y="186472"/>
                  </a:lnTo>
                  <a:lnTo>
                    <a:pt x="387978" y="178347"/>
                  </a:lnTo>
                  <a:lnTo>
                    <a:pt x="387978" y="169375"/>
                  </a:lnTo>
                  <a:lnTo>
                    <a:pt x="346775" y="144351"/>
                  </a:lnTo>
                  <a:lnTo>
                    <a:pt x="332873" y="140622"/>
                  </a:lnTo>
                  <a:lnTo>
                    <a:pt x="316315" y="135807"/>
                  </a:lnTo>
                  <a:lnTo>
                    <a:pt x="279040" y="115719"/>
                  </a:lnTo>
                  <a:lnTo>
                    <a:pt x="260389" y="71106"/>
                  </a:lnTo>
                  <a:lnTo>
                    <a:pt x="261946" y="55495"/>
                  </a:lnTo>
                  <a:lnTo>
                    <a:pt x="285292" y="19074"/>
                  </a:lnTo>
                  <a:lnTo>
                    <a:pt x="332164" y="1192"/>
                  </a:lnTo>
                  <a:lnTo>
                    <a:pt x="351948" y="0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3474" y="6120173"/>
              <a:ext cx="109425" cy="1067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778250" y="6221778"/>
              <a:ext cx="339725" cy="243204"/>
            </a:xfrm>
            <a:custGeom>
              <a:avLst/>
              <a:gdLst/>
              <a:ahLst/>
              <a:cxnLst/>
              <a:rect l="l" t="t" r="r" b="b"/>
              <a:pathLst>
                <a:path w="339725" h="243204">
                  <a:moveTo>
                    <a:pt x="59873" y="236949"/>
                  </a:moveTo>
                  <a:lnTo>
                    <a:pt x="0" y="236949"/>
                  </a:lnTo>
                  <a:lnTo>
                    <a:pt x="0" y="6040"/>
                  </a:lnTo>
                  <a:lnTo>
                    <a:pt x="59873" y="6040"/>
                  </a:lnTo>
                  <a:lnTo>
                    <a:pt x="59873" y="236949"/>
                  </a:lnTo>
                  <a:close/>
                </a:path>
                <a:path w="339725" h="243204">
                  <a:moveTo>
                    <a:pt x="131546" y="33592"/>
                  </a:moveTo>
                  <a:lnTo>
                    <a:pt x="148932" y="18895"/>
                  </a:lnTo>
                  <a:lnTo>
                    <a:pt x="169404" y="8398"/>
                  </a:lnTo>
                  <a:lnTo>
                    <a:pt x="192963" y="2099"/>
                  </a:lnTo>
                  <a:lnTo>
                    <a:pt x="219608" y="0"/>
                  </a:lnTo>
                  <a:lnTo>
                    <a:pt x="246299" y="2099"/>
                  </a:lnTo>
                  <a:lnTo>
                    <a:pt x="290383" y="18895"/>
                  </a:lnTo>
                  <a:lnTo>
                    <a:pt x="321637" y="51680"/>
                  </a:lnTo>
                  <a:lnTo>
                    <a:pt x="337480" y="95605"/>
                  </a:lnTo>
                  <a:lnTo>
                    <a:pt x="339460" y="121441"/>
                  </a:lnTo>
                  <a:lnTo>
                    <a:pt x="337480" y="147113"/>
                  </a:lnTo>
                  <a:lnTo>
                    <a:pt x="321637" y="190984"/>
                  </a:lnTo>
                  <a:lnTo>
                    <a:pt x="290383" y="223974"/>
                  </a:lnTo>
                  <a:lnTo>
                    <a:pt x="246299" y="240877"/>
                  </a:lnTo>
                  <a:lnTo>
                    <a:pt x="219608" y="242989"/>
                  </a:lnTo>
                  <a:lnTo>
                    <a:pt x="192963" y="240877"/>
                  </a:lnTo>
                  <a:lnTo>
                    <a:pt x="148932" y="223974"/>
                  </a:lnTo>
                  <a:lnTo>
                    <a:pt x="117684" y="190984"/>
                  </a:lnTo>
                  <a:lnTo>
                    <a:pt x="101842" y="147113"/>
                  </a:lnTo>
                  <a:lnTo>
                    <a:pt x="99861" y="121441"/>
                  </a:lnTo>
                  <a:lnTo>
                    <a:pt x="101842" y="95605"/>
                  </a:lnTo>
                  <a:lnTo>
                    <a:pt x="107783" y="72351"/>
                  </a:lnTo>
                  <a:lnTo>
                    <a:pt x="117684" y="51680"/>
                  </a:lnTo>
                  <a:lnTo>
                    <a:pt x="131546" y="33592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8401" y="6242145"/>
              <a:ext cx="158913" cy="2022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156683" y="6221778"/>
              <a:ext cx="217170" cy="237490"/>
            </a:xfrm>
            <a:custGeom>
              <a:avLst/>
              <a:gdLst/>
              <a:ahLst/>
              <a:cxnLst/>
              <a:rect l="l" t="t" r="r" b="b"/>
              <a:pathLst>
                <a:path w="217169" h="237489">
                  <a:moveTo>
                    <a:pt x="215331" y="64641"/>
                  </a:moveTo>
                  <a:lnTo>
                    <a:pt x="216073" y="73112"/>
                  </a:lnTo>
                  <a:lnTo>
                    <a:pt x="216603" y="82948"/>
                  </a:lnTo>
                  <a:lnTo>
                    <a:pt x="216921" y="94147"/>
                  </a:lnTo>
                  <a:lnTo>
                    <a:pt x="217027" y="106712"/>
                  </a:lnTo>
                  <a:lnTo>
                    <a:pt x="217027" y="236949"/>
                  </a:lnTo>
                  <a:lnTo>
                    <a:pt x="157153" y="236949"/>
                  </a:lnTo>
                  <a:lnTo>
                    <a:pt x="157153" y="114977"/>
                  </a:lnTo>
                  <a:lnTo>
                    <a:pt x="157100" y="105341"/>
                  </a:lnTo>
                  <a:lnTo>
                    <a:pt x="152385" y="65019"/>
                  </a:lnTo>
                  <a:lnTo>
                    <a:pt x="112010" y="42070"/>
                  </a:lnTo>
                  <a:lnTo>
                    <a:pt x="100863" y="43441"/>
                  </a:lnTo>
                  <a:lnTo>
                    <a:pt x="67920" y="76450"/>
                  </a:lnTo>
                  <a:lnTo>
                    <a:pt x="59873" y="131509"/>
                  </a:lnTo>
                  <a:lnTo>
                    <a:pt x="59873" y="236949"/>
                  </a:lnTo>
                  <a:lnTo>
                    <a:pt x="0" y="236949"/>
                  </a:lnTo>
                  <a:lnTo>
                    <a:pt x="0" y="6040"/>
                  </a:lnTo>
                  <a:lnTo>
                    <a:pt x="59873" y="6040"/>
                  </a:lnTo>
                  <a:lnTo>
                    <a:pt x="59873" y="43341"/>
                  </a:lnTo>
                  <a:lnTo>
                    <a:pt x="77676" y="16001"/>
                  </a:lnTo>
                  <a:lnTo>
                    <a:pt x="89617" y="9000"/>
                  </a:lnTo>
                  <a:lnTo>
                    <a:pt x="102870" y="4000"/>
                  </a:lnTo>
                  <a:lnTo>
                    <a:pt x="117434" y="1000"/>
                  </a:lnTo>
                  <a:lnTo>
                    <a:pt x="133310" y="0"/>
                  </a:lnTo>
                  <a:lnTo>
                    <a:pt x="150570" y="1059"/>
                  </a:lnTo>
                  <a:lnTo>
                    <a:pt x="190746" y="16955"/>
                  </a:lnTo>
                  <a:lnTo>
                    <a:pt x="212483" y="50097"/>
                  </a:lnTo>
                  <a:lnTo>
                    <a:pt x="215331" y="64641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2473098" y="6109788"/>
            <a:ext cx="439420" cy="377190"/>
            <a:chOff x="2473098" y="6109788"/>
            <a:chExt cx="439420" cy="377190"/>
          </a:xfrm>
        </p:grpSpPr>
        <p:sp>
          <p:nvSpPr>
            <p:cNvPr id="51" name="object 51"/>
            <p:cNvSpPr/>
            <p:nvPr/>
          </p:nvSpPr>
          <p:spPr>
            <a:xfrm>
              <a:off x="2494802" y="6221778"/>
              <a:ext cx="240029" cy="243204"/>
            </a:xfrm>
            <a:custGeom>
              <a:avLst/>
              <a:gdLst/>
              <a:ahLst/>
              <a:cxnLst/>
              <a:rect l="l" t="t" r="r" b="b"/>
              <a:pathLst>
                <a:path w="240030" h="243204">
                  <a:moveTo>
                    <a:pt x="31685" y="33592"/>
                  </a:moveTo>
                  <a:lnTo>
                    <a:pt x="49070" y="18895"/>
                  </a:lnTo>
                  <a:lnTo>
                    <a:pt x="69543" y="8398"/>
                  </a:lnTo>
                  <a:lnTo>
                    <a:pt x="93101" y="2099"/>
                  </a:lnTo>
                  <a:lnTo>
                    <a:pt x="119746" y="0"/>
                  </a:lnTo>
                  <a:lnTo>
                    <a:pt x="146437" y="2099"/>
                  </a:lnTo>
                  <a:lnTo>
                    <a:pt x="190521" y="18895"/>
                  </a:lnTo>
                  <a:lnTo>
                    <a:pt x="221775" y="51680"/>
                  </a:lnTo>
                  <a:lnTo>
                    <a:pt x="237618" y="95605"/>
                  </a:lnTo>
                  <a:lnTo>
                    <a:pt x="239598" y="121441"/>
                  </a:lnTo>
                  <a:lnTo>
                    <a:pt x="237618" y="147113"/>
                  </a:lnTo>
                  <a:lnTo>
                    <a:pt x="221775" y="190984"/>
                  </a:lnTo>
                  <a:lnTo>
                    <a:pt x="190521" y="223974"/>
                  </a:lnTo>
                  <a:lnTo>
                    <a:pt x="146437" y="240877"/>
                  </a:lnTo>
                  <a:lnTo>
                    <a:pt x="119746" y="242989"/>
                  </a:lnTo>
                  <a:lnTo>
                    <a:pt x="93101" y="240877"/>
                  </a:lnTo>
                  <a:lnTo>
                    <a:pt x="49070" y="223974"/>
                  </a:lnTo>
                  <a:lnTo>
                    <a:pt x="17822" y="190984"/>
                  </a:lnTo>
                  <a:lnTo>
                    <a:pt x="1980" y="147113"/>
                  </a:lnTo>
                  <a:lnTo>
                    <a:pt x="0" y="121441"/>
                  </a:lnTo>
                  <a:lnTo>
                    <a:pt x="1980" y="95605"/>
                  </a:lnTo>
                  <a:lnTo>
                    <a:pt x="7921" y="72351"/>
                  </a:lnTo>
                  <a:lnTo>
                    <a:pt x="17822" y="51680"/>
                  </a:lnTo>
                  <a:lnTo>
                    <a:pt x="31685" y="33592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5091" y="6242145"/>
              <a:ext cx="158913" cy="2022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54722" y="6131491"/>
              <a:ext cx="135890" cy="327660"/>
            </a:xfrm>
            <a:custGeom>
              <a:avLst/>
              <a:gdLst/>
              <a:ahLst/>
              <a:cxnLst/>
              <a:rect l="l" t="t" r="r" b="b"/>
              <a:pathLst>
                <a:path w="135889" h="327660">
                  <a:moveTo>
                    <a:pt x="85518" y="66761"/>
                  </a:moveTo>
                  <a:lnTo>
                    <a:pt x="84952" y="70858"/>
                  </a:lnTo>
                  <a:lnTo>
                    <a:pt x="84670" y="77534"/>
                  </a:lnTo>
                  <a:lnTo>
                    <a:pt x="84670" y="86789"/>
                  </a:lnTo>
                  <a:lnTo>
                    <a:pt x="84670" y="98022"/>
                  </a:lnTo>
                  <a:lnTo>
                    <a:pt x="131932" y="98022"/>
                  </a:lnTo>
                  <a:lnTo>
                    <a:pt x="131932" y="137549"/>
                  </a:lnTo>
                  <a:lnTo>
                    <a:pt x="84670" y="137549"/>
                  </a:lnTo>
                  <a:lnTo>
                    <a:pt x="84670" y="327236"/>
                  </a:lnTo>
                  <a:lnTo>
                    <a:pt x="24690" y="327236"/>
                  </a:lnTo>
                  <a:lnTo>
                    <a:pt x="24690" y="137549"/>
                  </a:lnTo>
                  <a:lnTo>
                    <a:pt x="0" y="137549"/>
                  </a:lnTo>
                  <a:lnTo>
                    <a:pt x="0" y="98022"/>
                  </a:lnTo>
                  <a:lnTo>
                    <a:pt x="24690" y="98022"/>
                  </a:lnTo>
                  <a:lnTo>
                    <a:pt x="24690" y="88485"/>
                  </a:lnTo>
                  <a:lnTo>
                    <a:pt x="32983" y="34870"/>
                  </a:lnTo>
                  <a:lnTo>
                    <a:pt x="74841" y="3874"/>
                  </a:lnTo>
                  <a:lnTo>
                    <a:pt x="109361" y="0"/>
                  </a:lnTo>
                  <a:lnTo>
                    <a:pt x="115904" y="185"/>
                  </a:lnTo>
                  <a:lnTo>
                    <a:pt x="122501" y="741"/>
                  </a:lnTo>
                  <a:lnTo>
                    <a:pt x="129151" y="1669"/>
                  </a:lnTo>
                  <a:lnTo>
                    <a:pt x="135853" y="2967"/>
                  </a:lnTo>
                  <a:lnTo>
                    <a:pt x="135853" y="44719"/>
                  </a:lnTo>
                  <a:lnTo>
                    <a:pt x="125680" y="43368"/>
                  </a:lnTo>
                  <a:lnTo>
                    <a:pt x="116461" y="43235"/>
                  </a:lnTo>
                  <a:lnTo>
                    <a:pt x="108195" y="44322"/>
                  </a:lnTo>
                  <a:lnTo>
                    <a:pt x="100883" y="46626"/>
                  </a:lnTo>
                  <a:lnTo>
                    <a:pt x="91770" y="50512"/>
                  </a:lnTo>
                  <a:lnTo>
                    <a:pt x="86648" y="57223"/>
                  </a:lnTo>
                  <a:lnTo>
                    <a:pt x="85518" y="66761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2965169" y="6115829"/>
            <a:ext cx="1724660" cy="370840"/>
            <a:chOff x="2965169" y="6115829"/>
            <a:chExt cx="1724660" cy="370840"/>
          </a:xfrm>
        </p:grpSpPr>
        <p:sp>
          <p:nvSpPr>
            <p:cNvPr id="55" name="object 55"/>
            <p:cNvSpPr/>
            <p:nvPr/>
          </p:nvSpPr>
          <p:spPr>
            <a:xfrm>
              <a:off x="2986873" y="6159256"/>
              <a:ext cx="497840" cy="306070"/>
            </a:xfrm>
            <a:custGeom>
              <a:avLst/>
              <a:gdLst/>
              <a:ahLst/>
              <a:cxnLst/>
              <a:rect l="l" t="t" r="r" b="b"/>
              <a:pathLst>
                <a:path w="497839" h="306070">
                  <a:moveTo>
                    <a:pt x="263018" y="46838"/>
                  </a:moveTo>
                  <a:lnTo>
                    <a:pt x="161498" y="46838"/>
                  </a:lnTo>
                  <a:lnTo>
                    <a:pt x="161498" y="299471"/>
                  </a:lnTo>
                  <a:lnTo>
                    <a:pt x="101625" y="299471"/>
                  </a:lnTo>
                  <a:lnTo>
                    <a:pt x="101625" y="46838"/>
                  </a:lnTo>
                  <a:lnTo>
                    <a:pt x="0" y="46838"/>
                  </a:lnTo>
                  <a:lnTo>
                    <a:pt x="0" y="0"/>
                  </a:lnTo>
                  <a:lnTo>
                    <a:pt x="263018" y="0"/>
                  </a:lnTo>
                  <a:lnTo>
                    <a:pt x="263018" y="46838"/>
                  </a:lnTo>
                  <a:close/>
                </a:path>
                <a:path w="497839" h="306070">
                  <a:moveTo>
                    <a:pt x="497359" y="179195"/>
                  </a:moveTo>
                  <a:lnTo>
                    <a:pt x="497359" y="187602"/>
                  </a:lnTo>
                  <a:lnTo>
                    <a:pt x="497076" y="194420"/>
                  </a:lnTo>
                  <a:lnTo>
                    <a:pt x="496511" y="199647"/>
                  </a:lnTo>
                  <a:lnTo>
                    <a:pt x="332469" y="199647"/>
                  </a:lnTo>
                  <a:lnTo>
                    <a:pt x="337755" y="227557"/>
                  </a:lnTo>
                  <a:lnTo>
                    <a:pt x="348418" y="247493"/>
                  </a:lnTo>
                  <a:lnTo>
                    <a:pt x="364459" y="259454"/>
                  </a:lnTo>
                  <a:lnTo>
                    <a:pt x="385878" y="263442"/>
                  </a:lnTo>
                  <a:lnTo>
                    <a:pt x="395210" y="262793"/>
                  </a:lnTo>
                  <a:lnTo>
                    <a:pt x="428558" y="240631"/>
                  </a:lnTo>
                  <a:lnTo>
                    <a:pt x="433989" y="224339"/>
                  </a:lnTo>
                  <a:lnTo>
                    <a:pt x="493968" y="224339"/>
                  </a:lnTo>
                  <a:lnTo>
                    <a:pt x="469310" y="273138"/>
                  </a:lnTo>
                  <a:lnTo>
                    <a:pt x="423445" y="300319"/>
                  </a:lnTo>
                  <a:lnTo>
                    <a:pt x="384501" y="305512"/>
                  </a:lnTo>
                  <a:lnTo>
                    <a:pt x="360710" y="303578"/>
                  </a:lnTo>
                  <a:lnTo>
                    <a:pt x="320124" y="288106"/>
                  </a:lnTo>
                  <a:lnTo>
                    <a:pt x="289697" y="257322"/>
                  </a:lnTo>
                  <a:lnTo>
                    <a:pt x="274119" y="212496"/>
                  </a:lnTo>
                  <a:lnTo>
                    <a:pt x="272172" y="184918"/>
                  </a:lnTo>
                  <a:lnTo>
                    <a:pt x="274192" y="159226"/>
                  </a:lnTo>
                  <a:lnTo>
                    <a:pt x="290353" y="115196"/>
                  </a:lnTo>
                  <a:lnTo>
                    <a:pt x="321919" y="81835"/>
                  </a:lnTo>
                  <a:lnTo>
                    <a:pt x="364360" y="64668"/>
                  </a:lnTo>
                  <a:lnTo>
                    <a:pt x="389375" y="62522"/>
                  </a:lnTo>
                  <a:lnTo>
                    <a:pt x="413371" y="64608"/>
                  </a:lnTo>
                  <a:lnTo>
                    <a:pt x="453057" y="81299"/>
                  </a:lnTo>
                  <a:lnTo>
                    <a:pt x="481265" y="113626"/>
                  </a:lnTo>
                  <a:lnTo>
                    <a:pt x="495571" y="155272"/>
                  </a:lnTo>
                  <a:lnTo>
                    <a:pt x="497359" y="179195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9335" y="6242145"/>
              <a:ext cx="145031" cy="9935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12431" y="6221778"/>
              <a:ext cx="206375" cy="243204"/>
            </a:xfrm>
            <a:custGeom>
              <a:avLst/>
              <a:gdLst/>
              <a:ahLst/>
              <a:cxnLst/>
              <a:rect l="l" t="t" r="r" b="b"/>
              <a:pathLst>
                <a:path w="206375" h="243204">
                  <a:moveTo>
                    <a:pt x="147192" y="236949"/>
                  </a:moveTo>
                  <a:lnTo>
                    <a:pt x="142847" y="203145"/>
                  </a:lnTo>
                  <a:lnTo>
                    <a:pt x="131509" y="227836"/>
                  </a:lnTo>
                  <a:lnTo>
                    <a:pt x="119468" y="234465"/>
                  </a:lnTo>
                  <a:lnTo>
                    <a:pt x="105917" y="239201"/>
                  </a:lnTo>
                  <a:lnTo>
                    <a:pt x="90856" y="242042"/>
                  </a:lnTo>
                  <a:lnTo>
                    <a:pt x="74284" y="242989"/>
                  </a:lnTo>
                  <a:lnTo>
                    <a:pt x="59091" y="241877"/>
                  </a:lnTo>
                  <a:lnTo>
                    <a:pt x="21299" y="225186"/>
                  </a:lnTo>
                  <a:lnTo>
                    <a:pt x="1331" y="190673"/>
                  </a:lnTo>
                  <a:lnTo>
                    <a:pt x="0" y="175698"/>
                  </a:lnTo>
                  <a:lnTo>
                    <a:pt x="2020" y="157723"/>
                  </a:lnTo>
                  <a:lnTo>
                    <a:pt x="32320" y="116991"/>
                  </a:lnTo>
                  <a:lnTo>
                    <a:pt x="72192" y="101493"/>
                  </a:lnTo>
                  <a:lnTo>
                    <a:pt x="127164" y="96326"/>
                  </a:lnTo>
                  <a:lnTo>
                    <a:pt x="142000" y="96326"/>
                  </a:lnTo>
                  <a:lnTo>
                    <a:pt x="142000" y="91558"/>
                  </a:lnTo>
                  <a:lnTo>
                    <a:pt x="142000" y="82303"/>
                  </a:lnTo>
                  <a:lnTo>
                    <a:pt x="141681" y="75062"/>
                  </a:lnTo>
                  <a:lnTo>
                    <a:pt x="105440" y="42070"/>
                  </a:lnTo>
                  <a:lnTo>
                    <a:pt x="89557" y="44514"/>
                  </a:lnTo>
                  <a:lnTo>
                    <a:pt x="77834" y="51845"/>
                  </a:lnTo>
                  <a:lnTo>
                    <a:pt x="70271" y="64065"/>
                  </a:lnTo>
                  <a:lnTo>
                    <a:pt x="66867" y="81173"/>
                  </a:lnTo>
                  <a:lnTo>
                    <a:pt x="8689" y="81597"/>
                  </a:lnTo>
                  <a:lnTo>
                    <a:pt x="25379" y="33572"/>
                  </a:lnTo>
                  <a:lnTo>
                    <a:pt x="68880" y="5430"/>
                  </a:lnTo>
                  <a:lnTo>
                    <a:pt x="107665" y="0"/>
                  </a:lnTo>
                  <a:lnTo>
                    <a:pt x="145828" y="4258"/>
                  </a:lnTo>
                  <a:lnTo>
                    <a:pt x="192031" y="38328"/>
                  </a:lnTo>
                  <a:lnTo>
                    <a:pt x="200674" y="76523"/>
                  </a:lnTo>
                  <a:lnTo>
                    <a:pt x="201449" y="103744"/>
                  </a:lnTo>
                  <a:lnTo>
                    <a:pt x="201449" y="178347"/>
                  </a:lnTo>
                  <a:lnTo>
                    <a:pt x="201720" y="191945"/>
                  </a:lnTo>
                  <a:lnTo>
                    <a:pt x="202535" y="206244"/>
                  </a:lnTo>
                  <a:lnTo>
                    <a:pt x="203893" y="221246"/>
                  </a:lnTo>
                  <a:lnTo>
                    <a:pt x="205794" y="236949"/>
                  </a:lnTo>
                  <a:lnTo>
                    <a:pt x="147192" y="236949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2826" y="6333280"/>
              <a:ext cx="123307" cy="11112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753786" y="6137532"/>
              <a:ext cx="738505" cy="327660"/>
            </a:xfrm>
            <a:custGeom>
              <a:avLst/>
              <a:gdLst/>
              <a:ahLst/>
              <a:cxnLst/>
              <a:rect l="l" t="t" r="r" b="b"/>
              <a:pathLst>
                <a:path w="738504" h="327660">
                  <a:moveTo>
                    <a:pt x="115401" y="84246"/>
                  </a:moveTo>
                  <a:lnTo>
                    <a:pt x="156624" y="90498"/>
                  </a:lnTo>
                  <a:lnTo>
                    <a:pt x="201747" y="122614"/>
                  </a:lnTo>
                  <a:lnTo>
                    <a:pt x="220841" y="173579"/>
                  </a:lnTo>
                  <a:lnTo>
                    <a:pt x="161816" y="173579"/>
                  </a:lnTo>
                  <a:lnTo>
                    <a:pt x="155935" y="152901"/>
                  </a:lnTo>
                  <a:lnTo>
                    <a:pt x="146026" y="138132"/>
                  </a:lnTo>
                  <a:lnTo>
                    <a:pt x="132091" y="129270"/>
                  </a:lnTo>
                  <a:lnTo>
                    <a:pt x="114129" y="126316"/>
                  </a:lnTo>
                  <a:lnTo>
                    <a:pt x="102810" y="127541"/>
                  </a:lnTo>
                  <a:lnTo>
                    <a:pt x="69920" y="156835"/>
                  </a:lnTo>
                  <a:lnTo>
                    <a:pt x="61992" y="203568"/>
                  </a:lnTo>
                  <a:lnTo>
                    <a:pt x="62860" y="222868"/>
                  </a:lnTo>
                  <a:lnTo>
                    <a:pt x="75874" y="265031"/>
                  </a:lnTo>
                  <a:lnTo>
                    <a:pt x="113706" y="285166"/>
                  </a:lnTo>
                  <a:lnTo>
                    <a:pt x="122263" y="284463"/>
                  </a:lnTo>
                  <a:lnTo>
                    <a:pt x="154186" y="260104"/>
                  </a:lnTo>
                  <a:lnTo>
                    <a:pt x="160545" y="241294"/>
                  </a:lnTo>
                  <a:lnTo>
                    <a:pt x="220418" y="241294"/>
                  </a:lnTo>
                  <a:lnTo>
                    <a:pt x="207595" y="278145"/>
                  </a:lnTo>
                  <a:lnTo>
                    <a:pt x="168188" y="314837"/>
                  </a:lnTo>
                  <a:lnTo>
                    <a:pt x="131416" y="325858"/>
                  </a:lnTo>
                  <a:lnTo>
                    <a:pt x="110209" y="327236"/>
                  </a:lnTo>
                  <a:lnTo>
                    <a:pt x="86829" y="325302"/>
                  </a:lnTo>
                  <a:lnTo>
                    <a:pt x="46984" y="309830"/>
                  </a:lnTo>
                  <a:lnTo>
                    <a:pt x="17167" y="279099"/>
                  </a:lnTo>
                  <a:lnTo>
                    <a:pt x="1907" y="234697"/>
                  </a:lnTo>
                  <a:lnTo>
                    <a:pt x="0" y="207489"/>
                  </a:lnTo>
                  <a:lnTo>
                    <a:pt x="2059" y="180348"/>
                  </a:lnTo>
                  <a:lnTo>
                    <a:pt x="18538" y="135204"/>
                  </a:lnTo>
                  <a:lnTo>
                    <a:pt x="50468" y="102784"/>
                  </a:lnTo>
                  <a:lnTo>
                    <a:pt x="91690" y="86306"/>
                  </a:lnTo>
                  <a:lnTo>
                    <a:pt x="115401" y="84246"/>
                  </a:lnTo>
                  <a:close/>
                </a:path>
                <a:path w="738504" h="327660">
                  <a:moveTo>
                    <a:pt x="474373" y="148888"/>
                  </a:moveTo>
                  <a:lnTo>
                    <a:pt x="475115" y="157359"/>
                  </a:lnTo>
                  <a:lnTo>
                    <a:pt x="475644" y="167194"/>
                  </a:lnTo>
                  <a:lnTo>
                    <a:pt x="475962" y="178394"/>
                  </a:lnTo>
                  <a:lnTo>
                    <a:pt x="476068" y="190958"/>
                  </a:lnTo>
                  <a:lnTo>
                    <a:pt x="476068" y="321195"/>
                  </a:lnTo>
                  <a:lnTo>
                    <a:pt x="416195" y="321195"/>
                  </a:lnTo>
                  <a:lnTo>
                    <a:pt x="416195" y="199224"/>
                  </a:lnTo>
                  <a:lnTo>
                    <a:pt x="416142" y="189587"/>
                  </a:lnTo>
                  <a:lnTo>
                    <a:pt x="411427" y="149265"/>
                  </a:lnTo>
                  <a:lnTo>
                    <a:pt x="371052" y="126316"/>
                  </a:lnTo>
                  <a:lnTo>
                    <a:pt x="359905" y="127859"/>
                  </a:lnTo>
                  <a:lnTo>
                    <a:pt x="326962" y="160816"/>
                  </a:lnTo>
                  <a:lnTo>
                    <a:pt x="318915" y="215755"/>
                  </a:lnTo>
                  <a:lnTo>
                    <a:pt x="318915" y="321195"/>
                  </a:lnTo>
                  <a:lnTo>
                    <a:pt x="259041" y="321195"/>
                  </a:lnTo>
                  <a:lnTo>
                    <a:pt x="259041" y="0"/>
                  </a:lnTo>
                  <a:lnTo>
                    <a:pt x="318915" y="0"/>
                  </a:lnTo>
                  <a:lnTo>
                    <a:pt x="318915" y="127588"/>
                  </a:lnTo>
                  <a:lnTo>
                    <a:pt x="336718" y="100247"/>
                  </a:lnTo>
                  <a:lnTo>
                    <a:pt x="348659" y="93247"/>
                  </a:lnTo>
                  <a:lnTo>
                    <a:pt x="361912" y="88246"/>
                  </a:lnTo>
                  <a:lnTo>
                    <a:pt x="376476" y="85246"/>
                  </a:lnTo>
                  <a:lnTo>
                    <a:pt x="392352" y="84246"/>
                  </a:lnTo>
                  <a:lnTo>
                    <a:pt x="409612" y="85306"/>
                  </a:lnTo>
                  <a:lnTo>
                    <a:pt x="449788" y="101201"/>
                  </a:lnTo>
                  <a:lnTo>
                    <a:pt x="471525" y="134343"/>
                  </a:lnTo>
                  <a:lnTo>
                    <a:pt x="474373" y="148888"/>
                  </a:lnTo>
                  <a:close/>
                </a:path>
                <a:path w="738504" h="327660">
                  <a:moveTo>
                    <a:pt x="738154" y="200919"/>
                  </a:moveTo>
                  <a:lnTo>
                    <a:pt x="738154" y="209326"/>
                  </a:lnTo>
                  <a:lnTo>
                    <a:pt x="737871" y="216144"/>
                  </a:lnTo>
                  <a:lnTo>
                    <a:pt x="737306" y="221371"/>
                  </a:lnTo>
                  <a:lnTo>
                    <a:pt x="573264" y="221371"/>
                  </a:lnTo>
                  <a:lnTo>
                    <a:pt x="578549" y="249281"/>
                  </a:lnTo>
                  <a:lnTo>
                    <a:pt x="589213" y="269217"/>
                  </a:lnTo>
                  <a:lnTo>
                    <a:pt x="605254" y="281178"/>
                  </a:lnTo>
                  <a:lnTo>
                    <a:pt x="626673" y="285166"/>
                  </a:lnTo>
                  <a:lnTo>
                    <a:pt x="636005" y="284516"/>
                  </a:lnTo>
                  <a:lnTo>
                    <a:pt x="669353" y="262355"/>
                  </a:lnTo>
                  <a:lnTo>
                    <a:pt x="674783" y="246062"/>
                  </a:lnTo>
                  <a:lnTo>
                    <a:pt x="734763" y="246062"/>
                  </a:lnTo>
                  <a:lnTo>
                    <a:pt x="710105" y="294862"/>
                  </a:lnTo>
                  <a:lnTo>
                    <a:pt x="664240" y="322043"/>
                  </a:lnTo>
                  <a:lnTo>
                    <a:pt x="625296" y="327236"/>
                  </a:lnTo>
                  <a:lnTo>
                    <a:pt x="601505" y="325302"/>
                  </a:lnTo>
                  <a:lnTo>
                    <a:pt x="560919" y="309830"/>
                  </a:lnTo>
                  <a:lnTo>
                    <a:pt x="530492" y="279046"/>
                  </a:lnTo>
                  <a:lnTo>
                    <a:pt x="514914" y="234220"/>
                  </a:lnTo>
                  <a:lnTo>
                    <a:pt x="512967" y="206642"/>
                  </a:lnTo>
                  <a:lnTo>
                    <a:pt x="514987" y="180950"/>
                  </a:lnTo>
                  <a:lnTo>
                    <a:pt x="531148" y="136920"/>
                  </a:lnTo>
                  <a:lnTo>
                    <a:pt x="562713" y="103559"/>
                  </a:lnTo>
                  <a:lnTo>
                    <a:pt x="605155" y="86392"/>
                  </a:lnTo>
                  <a:lnTo>
                    <a:pt x="630170" y="84246"/>
                  </a:lnTo>
                  <a:lnTo>
                    <a:pt x="654166" y="86332"/>
                  </a:lnTo>
                  <a:lnTo>
                    <a:pt x="693852" y="103022"/>
                  </a:lnTo>
                  <a:lnTo>
                    <a:pt x="722060" y="135350"/>
                  </a:lnTo>
                  <a:lnTo>
                    <a:pt x="736366" y="176996"/>
                  </a:lnTo>
                  <a:lnTo>
                    <a:pt x="738154" y="200919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7043" y="6242145"/>
              <a:ext cx="145031" cy="9935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33173" y="6222202"/>
              <a:ext cx="134620" cy="236854"/>
            </a:xfrm>
            <a:custGeom>
              <a:avLst/>
              <a:gdLst/>
              <a:ahLst/>
              <a:cxnLst/>
              <a:rect l="l" t="t" r="r" b="b"/>
              <a:pathLst>
                <a:path w="134620" h="236854">
                  <a:moveTo>
                    <a:pt x="117627" y="0"/>
                  </a:moveTo>
                  <a:lnTo>
                    <a:pt x="124267" y="0"/>
                  </a:lnTo>
                  <a:lnTo>
                    <a:pt x="129919" y="565"/>
                  </a:lnTo>
                  <a:lnTo>
                    <a:pt x="134582" y="1695"/>
                  </a:lnTo>
                  <a:lnTo>
                    <a:pt x="134582" y="49912"/>
                  </a:lnTo>
                  <a:lnTo>
                    <a:pt x="116706" y="49931"/>
                  </a:lnTo>
                  <a:lnTo>
                    <a:pt x="101334" y="52640"/>
                  </a:lnTo>
                  <a:lnTo>
                    <a:pt x="70125" y="77232"/>
                  </a:lnTo>
                  <a:lnTo>
                    <a:pt x="59873" y="130661"/>
                  </a:lnTo>
                  <a:lnTo>
                    <a:pt x="59873" y="236525"/>
                  </a:lnTo>
                  <a:lnTo>
                    <a:pt x="0" y="236525"/>
                  </a:lnTo>
                  <a:lnTo>
                    <a:pt x="0" y="5616"/>
                  </a:lnTo>
                  <a:lnTo>
                    <a:pt x="59873" y="5616"/>
                  </a:lnTo>
                  <a:lnTo>
                    <a:pt x="59873" y="47686"/>
                  </a:lnTo>
                  <a:lnTo>
                    <a:pt x="78100" y="15577"/>
                  </a:lnTo>
                  <a:lnTo>
                    <a:pt x="86928" y="8762"/>
                  </a:lnTo>
                  <a:lnTo>
                    <a:pt x="96459" y="3894"/>
                  </a:lnTo>
                  <a:lnTo>
                    <a:pt x="106692" y="973"/>
                  </a:lnTo>
                  <a:lnTo>
                    <a:pt x="117627" y="0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4739701" y="6137552"/>
            <a:ext cx="1591945" cy="349250"/>
            <a:chOff x="4739701" y="6137552"/>
            <a:chExt cx="1591945" cy="349250"/>
          </a:xfrm>
        </p:grpSpPr>
        <p:sp>
          <p:nvSpPr>
            <p:cNvPr id="63" name="object 63"/>
            <p:cNvSpPr/>
            <p:nvPr/>
          </p:nvSpPr>
          <p:spPr>
            <a:xfrm>
              <a:off x="4761404" y="6159256"/>
              <a:ext cx="753110" cy="306070"/>
            </a:xfrm>
            <a:custGeom>
              <a:avLst/>
              <a:gdLst/>
              <a:ahLst/>
              <a:cxnLst/>
              <a:rect l="l" t="t" r="r" b="b"/>
              <a:pathLst>
                <a:path w="753110" h="306070">
                  <a:moveTo>
                    <a:pt x="194455" y="209185"/>
                  </a:moveTo>
                  <a:lnTo>
                    <a:pt x="93783" y="209185"/>
                  </a:lnTo>
                  <a:lnTo>
                    <a:pt x="63900" y="299471"/>
                  </a:lnTo>
                  <a:lnTo>
                    <a:pt x="0" y="299471"/>
                  </a:lnTo>
                  <a:lnTo>
                    <a:pt x="108089" y="0"/>
                  </a:lnTo>
                  <a:lnTo>
                    <a:pt x="183222" y="0"/>
                  </a:lnTo>
                  <a:lnTo>
                    <a:pt x="289086" y="299471"/>
                  </a:lnTo>
                  <a:lnTo>
                    <a:pt x="224021" y="299471"/>
                  </a:lnTo>
                  <a:lnTo>
                    <a:pt x="194455" y="209185"/>
                  </a:lnTo>
                  <a:close/>
                </a:path>
                <a:path w="753110" h="306070">
                  <a:moveTo>
                    <a:pt x="144543" y="51183"/>
                  </a:moveTo>
                  <a:lnTo>
                    <a:pt x="109043" y="161922"/>
                  </a:lnTo>
                  <a:lnTo>
                    <a:pt x="179301" y="161922"/>
                  </a:lnTo>
                  <a:lnTo>
                    <a:pt x="144543" y="51183"/>
                  </a:lnTo>
                  <a:close/>
                </a:path>
                <a:path w="753110" h="306070">
                  <a:moveTo>
                    <a:pt x="532970" y="68562"/>
                  </a:moveTo>
                  <a:lnTo>
                    <a:pt x="443637" y="299471"/>
                  </a:lnTo>
                  <a:lnTo>
                    <a:pt x="376770" y="299471"/>
                  </a:lnTo>
                  <a:lnTo>
                    <a:pt x="286908" y="68562"/>
                  </a:lnTo>
                  <a:lnTo>
                    <a:pt x="353351" y="68562"/>
                  </a:lnTo>
                  <a:lnTo>
                    <a:pt x="411528" y="254328"/>
                  </a:lnTo>
                  <a:lnTo>
                    <a:pt x="468328" y="68562"/>
                  </a:lnTo>
                  <a:lnTo>
                    <a:pt x="532970" y="68562"/>
                  </a:lnTo>
                  <a:close/>
                </a:path>
                <a:path w="753110" h="306070">
                  <a:moveTo>
                    <a:pt x="694041" y="299471"/>
                  </a:moveTo>
                  <a:lnTo>
                    <a:pt x="689696" y="265667"/>
                  </a:lnTo>
                  <a:lnTo>
                    <a:pt x="678357" y="290358"/>
                  </a:lnTo>
                  <a:lnTo>
                    <a:pt x="666316" y="296988"/>
                  </a:lnTo>
                  <a:lnTo>
                    <a:pt x="652765" y="301723"/>
                  </a:lnTo>
                  <a:lnTo>
                    <a:pt x="637704" y="304565"/>
                  </a:lnTo>
                  <a:lnTo>
                    <a:pt x="621133" y="305512"/>
                  </a:lnTo>
                  <a:lnTo>
                    <a:pt x="605939" y="304399"/>
                  </a:lnTo>
                  <a:lnTo>
                    <a:pt x="568148" y="287709"/>
                  </a:lnTo>
                  <a:lnTo>
                    <a:pt x="548179" y="253196"/>
                  </a:lnTo>
                  <a:lnTo>
                    <a:pt x="546848" y="238221"/>
                  </a:lnTo>
                  <a:lnTo>
                    <a:pt x="548868" y="220245"/>
                  </a:lnTo>
                  <a:lnTo>
                    <a:pt x="579169" y="179513"/>
                  </a:lnTo>
                  <a:lnTo>
                    <a:pt x="619040" y="164015"/>
                  </a:lnTo>
                  <a:lnTo>
                    <a:pt x="674012" y="158849"/>
                  </a:lnTo>
                  <a:lnTo>
                    <a:pt x="688848" y="158849"/>
                  </a:lnTo>
                  <a:lnTo>
                    <a:pt x="688848" y="154080"/>
                  </a:lnTo>
                  <a:lnTo>
                    <a:pt x="688848" y="144826"/>
                  </a:lnTo>
                  <a:lnTo>
                    <a:pt x="688530" y="137584"/>
                  </a:lnTo>
                  <a:lnTo>
                    <a:pt x="652288" y="104592"/>
                  </a:lnTo>
                  <a:lnTo>
                    <a:pt x="636406" y="107036"/>
                  </a:lnTo>
                  <a:lnTo>
                    <a:pt x="624683" y="114368"/>
                  </a:lnTo>
                  <a:lnTo>
                    <a:pt x="617119" y="126588"/>
                  </a:lnTo>
                  <a:lnTo>
                    <a:pt x="613715" y="143695"/>
                  </a:lnTo>
                  <a:lnTo>
                    <a:pt x="555538" y="144119"/>
                  </a:lnTo>
                  <a:lnTo>
                    <a:pt x="572228" y="96095"/>
                  </a:lnTo>
                  <a:lnTo>
                    <a:pt x="615729" y="67953"/>
                  </a:lnTo>
                  <a:lnTo>
                    <a:pt x="654514" y="62522"/>
                  </a:lnTo>
                  <a:lnTo>
                    <a:pt x="692676" y="66781"/>
                  </a:lnTo>
                  <a:lnTo>
                    <a:pt x="738879" y="100850"/>
                  </a:lnTo>
                  <a:lnTo>
                    <a:pt x="747522" y="139046"/>
                  </a:lnTo>
                  <a:lnTo>
                    <a:pt x="748297" y="166267"/>
                  </a:lnTo>
                  <a:lnTo>
                    <a:pt x="748297" y="240870"/>
                  </a:lnTo>
                  <a:lnTo>
                    <a:pt x="748569" y="254467"/>
                  </a:lnTo>
                  <a:lnTo>
                    <a:pt x="749384" y="268767"/>
                  </a:lnTo>
                  <a:lnTo>
                    <a:pt x="750741" y="283768"/>
                  </a:lnTo>
                  <a:lnTo>
                    <a:pt x="752642" y="299471"/>
                  </a:lnTo>
                  <a:lnTo>
                    <a:pt x="694041" y="299471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8648" y="6333279"/>
              <a:ext cx="123307" cy="11112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543037" y="6172714"/>
              <a:ext cx="372110" cy="292100"/>
            </a:xfrm>
            <a:custGeom>
              <a:avLst/>
              <a:gdLst/>
              <a:ahLst/>
              <a:cxnLst/>
              <a:rect l="l" t="t" r="r" b="b"/>
              <a:pathLst>
                <a:path w="372110" h="292100">
                  <a:moveTo>
                    <a:pt x="93783" y="96326"/>
                  </a:moveTo>
                  <a:lnTo>
                    <a:pt x="93783" y="203145"/>
                  </a:lnTo>
                  <a:lnTo>
                    <a:pt x="93783" y="212682"/>
                  </a:lnTo>
                  <a:lnTo>
                    <a:pt x="93925" y="219464"/>
                  </a:lnTo>
                  <a:lnTo>
                    <a:pt x="126263" y="249142"/>
                  </a:lnTo>
                  <a:lnTo>
                    <a:pt x="137654" y="248712"/>
                  </a:lnTo>
                  <a:lnTo>
                    <a:pt x="137654" y="287709"/>
                  </a:lnTo>
                  <a:lnTo>
                    <a:pt x="128150" y="289053"/>
                  </a:lnTo>
                  <a:lnTo>
                    <a:pt x="118395" y="290014"/>
                  </a:lnTo>
                  <a:lnTo>
                    <a:pt x="108387" y="290590"/>
                  </a:lnTo>
                  <a:lnTo>
                    <a:pt x="98128" y="290782"/>
                  </a:lnTo>
                  <a:lnTo>
                    <a:pt x="82822" y="290093"/>
                  </a:lnTo>
                  <a:lnTo>
                    <a:pt x="44672" y="273323"/>
                  </a:lnTo>
                  <a:lnTo>
                    <a:pt x="34122" y="229902"/>
                  </a:lnTo>
                  <a:lnTo>
                    <a:pt x="33910" y="210033"/>
                  </a:lnTo>
                  <a:lnTo>
                    <a:pt x="33910" y="96326"/>
                  </a:lnTo>
                  <a:lnTo>
                    <a:pt x="0" y="96326"/>
                  </a:lnTo>
                  <a:lnTo>
                    <a:pt x="0" y="56800"/>
                  </a:lnTo>
                  <a:lnTo>
                    <a:pt x="33910" y="56800"/>
                  </a:lnTo>
                  <a:lnTo>
                    <a:pt x="33910" y="0"/>
                  </a:lnTo>
                  <a:lnTo>
                    <a:pt x="93783" y="0"/>
                  </a:lnTo>
                  <a:lnTo>
                    <a:pt x="93783" y="56800"/>
                  </a:lnTo>
                  <a:lnTo>
                    <a:pt x="141470" y="56800"/>
                  </a:lnTo>
                  <a:lnTo>
                    <a:pt x="141470" y="96326"/>
                  </a:lnTo>
                  <a:lnTo>
                    <a:pt x="93783" y="96326"/>
                  </a:lnTo>
                  <a:close/>
                </a:path>
                <a:path w="372110" h="292100">
                  <a:moveTo>
                    <a:pt x="312973" y="286013"/>
                  </a:moveTo>
                  <a:lnTo>
                    <a:pt x="308628" y="252209"/>
                  </a:lnTo>
                  <a:lnTo>
                    <a:pt x="297289" y="276900"/>
                  </a:lnTo>
                  <a:lnTo>
                    <a:pt x="285249" y="283530"/>
                  </a:lnTo>
                  <a:lnTo>
                    <a:pt x="271698" y="288265"/>
                  </a:lnTo>
                  <a:lnTo>
                    <a:pt x="256637" y="291106"/>
                  </a:lnTo>
                  <a:lnTo>
                    <a:pt x="240066" y="292054"/>
                  </a:lnTo>
                  <a:lnTo>
                    <a:pt x="224872" y="290941"/>
                  </a:lnTo>
                  <a:lnTo>
                    <a:pt x="187080" y="274251"/>
                  </a:lnTo>
                  <a:lnTo>
                    <a:pt x="167112" y="239737"/>
                  </a:lnTo>
                  <a:lnTo>
                    <a:pt x="165781" y="224762"/>
                  </a:lnTo>
                  <a:lnTo>
                    <a:pt x="167801" y="206787"/>
                  </a:lnTo>
                  <a:lnTo>
                    <a:pt x="198101" y="166055"/>
                  </a:lnTo>
                  <a:lnTo>
                    <a:pt x="237973" y="150557"/>
                  </a:lnTo>
                  <a:lnTo>
                    <a:pt x="292945" y="145391"/>
                  </a:lnTo>
                  <a:lnTo>
                    <a:pt x="307781" y="145391"/>
                  </a:lnTo>
                  <a:lnTo>
                    <a:pt x="307781" y="140622"/>
                  </a:lnTo>
                  <a:lnTo>
                    <a:pt x="307781" y="131367"/>
                  </a:lnTo>
                  <a:lnTo>
                    <a:pt x="307463" y="124126"/>
                  </a:lnTo>
                  <a:lnTo>
                    <a:pt x="271221" y="91134"/>
                  </a:lnTo>
                  <a:lnTo>
                    <a:pt x="255338" y="93578"/>
                  </a:lnTo>
                  <a:lnTo>
                    <a:pt x="243615" y="100910"/>
                  </a:lnTo>
                  <a:lnTo>
                    <a:pt x="236052" y="113129"/>
                  </a:lnTo>
                  <a:lnTo>
                    <a:pt x="232648" y="130237"/>
                  </a:lnTo>
                  <a:lnTo>
                    <a:pt x="174470" y="130661"/>
                  </a:lnTo>
                  <a:lnTo>
                    <a:pt x="191160" y="82636"/>
                  </a:lnTo>
                  <a:lnTo>
                    <a:pt x="234661" y="54495"/>
                  </a:lnTo>
                  <a:lnTo>
                    <a:pt x="273446" y="49064"/>
                  </a:lnTo>
                  <a:lnTo>
                    <a:pt x="311609" y="53322"/>
                  </a:lnTo>
                  <a:lnTo>
                    <a:pt x="357812" y="87392"/>
                  </a:lnTo>
                  <a:lnTo>
                    <a:pt x="366455" y="125588"/>
                  </a:lnTo>
                  <a:lnTo>
                    <a:pt x="367230" y="152809"/>
                  </a:lnTo>
                  <a:lnTo>
                    <a:pt x="367230" y="227412"/>
                  </a:lnTo>
                  <a:lnTo>
                    <a:pt x="367501" y="241009"/>
                  </a:lnTo>
                  <a:lnTo>
                    <a:pt x="368316" y="255308"/>
                  </a:lnTo>
                  <a:lnTo>
                    <a:pt x="369674" y="270310"/>
                  </a:lnTo>
                  <a:lnTo>
                    <a:pt x="371575" y="286013"/>
                  </a:lnTo>
                  <a:lnTo>
                    <a:pt x="312973" y="286013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49214" y="6333279"/>
              <a:ext cx="123308" cy="11112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965751" y="6221778"/>
              <a:ext cx="344170" cy="243204"/>
            </a:xfrm>
            <a:custGeom>
              <a:avLst/>
              <a:gdLst/>
              <a:ahLst/>
              <a:cxnLst/>
              <a:rect l="l" t="t" r="r" b="b"/>
              <a:pathLst>
                <a:path w="344170" h="243204">
                  <a:moveTo>
                    <a:pt x="117627" y="423"/>
                  </a:moveTo>
                  <a:lnTo>
                    <a:pt x="124267" y="423"/>
                  </a:lnTo>
                  <a:lnTo>
                    <a:pt x="129919" y="989"/>
                  </a:lnTo>
                  <a:lnTo>
                    <a:pt x="134582" y="2119"/>
                  </a:lnTo>
                  <a:lnTo>
                    <a:pt x="134582" y="50335"/>
                  </a:lnTo>
                  <a:lnTo>
                    <a:pt x="116706" y="50355"/>
                  </a:lnTo>
                  <a:lnTo>
                    <a:pt x="101334" y="53064"/>
                  </a:lnTo>
                  <a:lnTo>
                    <a:pt x="70126" y="77656"/>
                  </a:lnTo>
                  <a:lnTo>
                    <a:pt x="59873" y="131085"/>
                  </a:lnTo>
                  <a:lnTo>
                    <a:pt x="59873" y="236949"/>
                  </a:lnTo>
                  <a:lnTo>
                    <a:pt x="0" y="236949"/>
                  </a:lnTo>
                  <a:lnTo>
                    <a:pt x="0" y="6040"/>
                  </a:lnTo>
                  <a:lnTo>
                    <a:pt x="59873" y="6040"/>
                  </a:lnTo>
                  <a:lnTo>
                    <a:pt x="59873" y="48110"/>
                  </a:lnTo>
                  <a:lnTo>
                    <a:pt x="78100" y="16001"/>
                  </a:lnTo>
                  <a:lnTo>
                    <a:pt x="86929" y="9186"/>
                  </a:lnTo>
                  <a:lnTo>
                    <a:pt x="96459" y="4318"/>
                  </a:lnTo>
                  <a:lnTo>
                    <a:pt x="106692" y="1397"/>
                  </a:lnTo>
                  <a:lnTo>
                    <a:pt x="117627" y="423"/>
                  </a:lnTo>
                  <a:close/>
                </a:path>
                <a:path w="344170" h="243204">
                  <a:moveTo>
                    <a:pt x="247358" y="0"/>
                  </a:moveTo>
                  <a:lnTo>
                    <a:pt x="298224" y="11206"/>
                  </a:lnTo>
                  <a:lnTo>
                    <a:pt x="330094" y="43129"/>
                  </a:lnTo>
                  <a:lnTo>
                    <a:pt x="339022" y="72907"/>
                  </a:lnTo>
                  <a:lnTo>
                    <a:pt x="279043" y="72907"/>
                  </a:lnTo>
                  <a:lnTo>
                    <a:pt x="274552" y="58257"/>
                  </a:lnTo>
                  <a:lnTo>
                    <a:pt x="267121" y="47792"/>
                  </a:lnTo>
                  <a:lnTo>
                    <a:pt x="256749" y="41513"/>
                  </a:lnTo>
                  <a:lnTo>
                    <a:pt x="243437" y="39420"/>
                  </a:lnTo>
                  <a:lnTo>
                    <a:pt x="234818" y="39420"/>
                  </a:lnTo>
                  <a:lnTo>
                    <a:pt x="228106" y="41681"/>
                  </a:lnTo>
                  <a:lnTo>
                    <a:pt x="223303" y="46203"/>
                  </a:lnTo>
                  <a:lnTo>
                    <a:pt x="218498" y="50653"/>
                  </a:lnTo>
                  <a:lnTo>
                    <a:pt x="216096" y="56658"/>
                  </a:lnTo>
                  <a:lnTo>
                    <a:pt x="216096" y="64217"/>
                  </a:lnTo>
                  <a:lnTo>
                    <a:pt x="216096" y="72907"/>
                  </a:lnTo>
                  <a:lnTo>
                    <a:pt x="255219" y="96519"/>
                  </a:lnTo>
                  <a:lnTo>
                    <a:pt x="268658" y="100247"/>
                  </a:lnTo>
                  <a:lnTo>
                    <a:pt x="286328" y="105480"/>
                  </a:lnTo>
                  <a:lnTo>
                    <a:pt x="325034" y="126740"/>
                  </a:lnTo>
                  <a:lnTo>
                    <a:pt x="343791" y="174003"/>
                  </a:lnTo>
                  <a:lnTo>
                    <a:pt x="342122" y="189719"/>
                  </a:lnTo>
                  <a:lnTo>
                    <a:pt x="317086" y="225186"/>
                  </a:lnTo>
                  <a:lnTo>
                    <a:pt x="268625" y="241877"/>
                  </a:lnTo>
                  <a:lnTo>
                    <a:pt x="248736" y="242989"/>
                  </a:lnTo>
                  <a:lnTo>
                    <a:pt x="228045" y="241797"/>
                  </a:lnTo>
                  <a:lnTo>
                    <a:pt x="178371" y="223915"/>
                  </a:lnTo>
                  <a:lnTo>
                    <a:pt x="150455" y="184514"/>
                  </a:lnTo>
                  <a:lnTo>
                    <a:pt x="146686" y="166585"/>
                  </a:lnTo>
                  <a:lnTo>
                    <a:pt x="206559" y="166585"/>
                  </a:lnTo>
                  <a:lnTo>
                    <a:pt x="208805" y="175148"/>
                  </a:lnTo>
                  <a:lnTo>
                    <a:pt x="212043" y="182613"/>
                  </a:lnTo>
                  <a:lnTo>
                    <a:pt x="249583" y="203568"/>
                  </a:lnTo>
                  <a:lnTo>
                    <a:pt x="259685" y="203568"/>
                  </a:lnTo>
                  <a:lnTo>
                    <a:pt x="267845" y="201414"/>
                  </a:lnTo>
                  <a:lnTo>
                    <a:pt x="274062" y="197104"/>
                  </a:lnTo>
                  <a:lnTo>
                    <a:pt x="280279" y="192724"/>
                  </a:lnTo>
                  <a:lnTo>
                    <a:pt x="283387" y="186472"/>
                  </a:lnTo>
                  <a:lnTo>
                    <a:pt x="283387" y="178347"/>
                  </a:lnTo>
                  <a:lnTo>
                    <a:pt x="283387" y="169375"/>
                  </a:lnTo>
                  <a:lnTo>
                    <a:pt x="242185" y="144351"/>
                  </a:lnTo>
                  <a:lnTo>
                    <a:pt x="228283" y="140622"/>
                  </a:lnTo>
                  <a:lnTo>
                    <a:pt x="211725" y="135807"/>
                  </a:lnTo>
                  <a:lnTo>
                    <a:pt x="174450" y="115719"/>
                  </a:lnTo>
                  <a:lnTo>
                    <a:pt x="155799" y="71106"/>
                  </a:lnTo>
                  <a:lnTo>
                    <a:pt x="157356" y="55495"/>
                  </a:lnTo>
                  <a:lnTo>
                    <a:pt x="180702" y="19074"/>
                  </a:lnTo>
                  <a:lnTo>
                    <a:pt x="227574" y="1192"/>
                  </a:lnTo>
                  <a:lnTo>
                    <a:pt x="247358" y="0"/>
                  </a:lnTo>
                  <a:close/>
                </a:path>
              </a:pathLst>
            </a:custGeom>
            <a:ln w="43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227950" y="6011974"/>
            <a:ext cx="6104255" cy="546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400" spc="5" b="1">
                <a:latin typeface="Tahoma"/>
                <a:cs typeface="Tahoma"/>
              </a:rPr>
              <a:t>E</a:t>
            </a:r>
            <a:r>
              <a:rPr dirty="0" sz="3400" spc="-215" b="1">
                <a:latin typeface="Tahoma"/>
                <a:cs typeface="Tahoma"/>
              </a:rPr>
              <a:t>x</a:t>
            </a:r>
            <a:r>
              <a:rPr dirty="0" sz="3400" spc="50" b="1">
                <a:latin typeface="Tahoma"/>
                <a:cs typeface="Tahoma"/>
              </a:rPr>
              <a:t>p</a:t>
            </a:r>
            <a:r>
              <a:rPr dirty="0" sz="3400" spc="-120" b="1">
                <a:latin typeface="Tahoma"/>
                <a:cs typeface="Tahoma"/>
              </a:rPr>
              <a:t>a</a:t>
            </a:r>
            <a:r>
              <a:rPr dirty="0" sz="3400" spc="-60" b="1">
                <a:latin typeface="Tahoma"/>
                <a:cs typeface="Tahoma"/>
              </a:rPr>
              <a:t>n</a:t>
            </a:r>
            <a:r>
              <a:rPr dirty="0" sz="3400" spc="-60" b="1">
                <a:latin typeface="Tahoma"/>
                <a:cs typeface="Tahoma"/>
              </a:rPr>
              <a:t>s</a:t>
            </a:r>
            <a:r>
              <a:rPr dirty="0" sz="3400" spc="-125" b="1">
                <a:latin typeface="Tahoma"/>
                <a:cs typeface="Tahoma"/>
              </a:rPr>
              <a:t>i</a:t>
            </a:r>
            <a:r>
              <a:rPr dirty="0" sz="3400" spc="-35" b="1">
                <a:latin typeface="Tahoma"/>
                <a:cs typeface="Tahoma"/>
              </a:rPr>
              <a:t>o</a:t>
            </a:r>
            <a:r>
              <a:rPr dirty="0" sz="3400" spc="-55" b="1">
                <a:latin typeface="Tahoma"/>
                <a:cs typeface="Tahoma"/>
              </a:rPr>
              <a:t>n</a:t>
            </a:r>
            <a:r>
              <a:rPr dirty="0" sz="3400" spc="-335" b="1">
                <a:latin typeface="Tahoma"/>
                <a:cs typeface="Tahoma"/>
              </a:rPr>
              <a:t> </a:t>
            </a:r>
            <a:r>
              <a:rPr dirty="0" sz="3400" spc="-35" b="1">
                <a:latin typeface="Tahoma"/>
                <a:cs typeface="Tahoma"/>
              </a:rPr>
              <a:t>o</a:t>
            </a:r>
            <a:r>
              <a:rPr dirty="0" sz="3400" spc="-145" b="1">
                <a:latin typeface="Tahoma"/>
                <a:cs typeface="Tahoma"/>
              </a:rPr>
              <a:t>f</a:t>
            </a:r>
            <a:r>
              <a:rPr dirty="0" sz="3400" spc="-335" b="1">
                <a:latin typeface="Tahoma"/>
                <a:cs typeface="Tahoma"/>
              </a:rPr>
              <a:t> </a:t>
            </a:r>
            <a:r>
              <a:rPr dirty="0" sz="3400" spc="40" b="1">
                <a:latin typeface="Tahoma"/>
                <a:cs typeface="Tahoma"/>
              </a:rPr>
              <a:t>T</a:t>
            </a:r>
            <a:r>
              <a:rPr dirty="0" sz="3400" spc="-50" b="1">
                <a:latin typeface="Tahoma"/>
                <a:cs typeface="Tahoma"/>
              </a:rPr>
              <a:t>e</a:t>
            </a:r>
            <a:r>
              <a:rPr dirty="0" sz="3400" spc="-120" b="1">
                <a:latin typeface="Tahoma"/>
                <a:cs typeface="Tahoma"/>
              </a:rPr>
              <a:t>a</a:t>
            </a:r>
            <a:r>
              <a:rPr dirty="0" sz="3400" spc="114" b="1">
                <a:latin typeface="Tahoma"/>
                <a:cs typeface="Tahoma"/>
              </a:rPr>
              <a:t>c</a:t>
            </a:r>
            <a:r>
              <a:rPr dirty="0" sz="3400" spc="-60" b="1">
                <a:latin typeface="Tahoma"/>
                <a:cs typeface="Tahoma"/>
              </a:rPr>
              <a:t>h</a:t>
            </a:r>
            <a:r>
              <a:rPr dirty="0" sz="3400" spc="-50" b="1">
                <a:latin typeface="Tahoma"/>
                <a:cs typeface="Tahoma"/>
              </a:rPr>
              <a:t>e</a:t>
            </a:r>
            <a:r>
              <a:rPr dirty="0" sz="3400" spc="-180" b="1">
                <a:latin typeface="Tahoma"/>
                <a:cs typeface="Tahoma"/>
              </a:rPr>
              <a:t>r</a:t>
            </a:r>
            <a:r>
              <a:rPr dirty="0" sz="3400" spc="-335" b="1">
                <a:latin typeface="Tahoma"/>
                <a:cs typeface="Tahoma"/>
              </a:rPr>
              <a:t> </a:t>
            </a:r>
            <a:r>
              <a:rPr dirty="0" sz="3400" spc="-25" b="1">
                <a:latin typeface="Tahoma"/>
                <a:cs typeface="Tahoma"/>
              </a:rPr>
              <a:t>A</a:t>
            </a:r>
            <a:r>
              <a:rPr dirty="0" sz="3400" spc="-40" b="1">
                <a:latin typeface="Tahoma"/>
                <a:cs typeface="Tahoma"/>
              </a:rPr>
              <a:t>v</a:t>
            </a:r>
            <a:r>
              <a:rPr dirty="0" sz="3400" spc="-120" b="1">
                <a:latin typeface="Tahoma"/>
                <a:cs typeface="Tahoma"/>
              </a:rPr>
              <a:t>a</a:t>
            </a:r>
            <a:r>
              <a:rPr dirty="0" sz="3400" spc="-185" b="1">
                <a:latin typeface="Tahoma"/>
                <a:cs typeface="Tahoma"/>
              </a:rPr>
              <a:t>t</a:t>
            </a:r>
            <a:r>
              <a:rPr dirty="0" sz="3400" spc="-120" b="1">
                <a:latin typeface="Tahoma"/>
                <a:cs typeface="Tahoma"/>
              </a:rPr>
              <a:t>a</a:t>
            </a:r>
            <a:r>
              <a:rPr dirty="0" sz="3400" spc="-185" b="1">
                <a:latin typeface="Tahoma"/>
                <a:cs typeface="Tahoma"/>
              </a:rPr>
              <a:t>r</a:t>
            </a:r>
            <a:r>
              <a:rPr dirty="0" sz="3400" spc="-55" b="1">
                <a:latin typeface="Tahoma"/>
                <a:cs typeface="Tahoma"/>
              </a:rPr>
              <a:t>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2951045" y="7054972"/>
            <a:ext cx="5226685" cy="2730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6799"/>
              </a:lnSpc>
              <a:spcBef>
                <a:spcPts val="90"/>
              </a:spcBef>
            </a:pPr>
            <a:r>
              <a:rPr dirty="0" sz="3800" spc="250">
                <a:solidFill>
                  <a:srgbClr val="3FB6B6"/>
                </a:solidFill>
                <a:latin typeface="Tahoma"/>
                <a:cs typeface="Tahoma"/>
              </a:rPr>
              <a:t>q</a:t>
            </a:r>
            <a:r>
              <a:rPr dirty="0" sz="3800" spc="145">
                <a:solidFill>
                  <a:srgbClr val="3FB6B6"/>
                </a:solidFill>
                <a:latin typeface="Tahoma"/>
                <a:cs typeface="Tahoma"/>
              </a:rPr>
              <a:t>u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i</a:t>
            </a:r>
            <a:r>
              <a:rPr dirty="0" sz="3800" spc="75">
                <a:solidFill>
                  <a:srgbClr val="3FB6B6"/>
                </a:solidFill>
                <a:latin typeface="Tahoma"/>
                <a:cs typeface="Tahoma"/>
              </a:rPr>
              <a:t>zz</a:t>
            </a:r>
            <a:r>
              <a:rPr dirty="0" sz="3800" spc="100">
                <a:solidFill>
                  <a:srgbClr val="3FB6B6"/>
                </a:solidFill>
                <a:latin typeface="Tahoma"/>
                <a:cs typeface="Tahoma"/>
              </a:rPr>
              <a:t>e</a:t>
            </a:r>
            <a:r>
              <a:rPr dirty="0" sz="3800" spc="60">
                <a:solidFill>
                  <a:srgbClr val="3FB6B6"/>
                </a:solidFill>
                <a:latin typeface="Tahoma"/>
                <a:cs typeface="Tahoma"/>
              </a:rPr>
              <a:t>s</a:t>
            </a:r>
            <a:r>
              <a:rPr dirty="0" sz="3800" spc="-360">
                <a:solidFill>
                  <a:srgbClr val="3FB6B6"/>
                </a:solidFill>
                <a:latin typeface="Tahoma"/>
                <a:cs typeface="Tahoma"/>
              </a:rPr>
              <a:t> </a:t>
            </a:r>
            <a:r>
              <a:rPr dirty="0" sz="3800" spc="270">
                <a:solidFill>
                  <a:srgbClr val="3FB6B6"/>
                </a:solidFill>
                <a:latin typeface="Tahoma"/>
                <a:cs typeface="Tahoma"/>
              </a:rPr>
              <a:t>c</a:t>
            </a:r>
            <a:r>
              <a:rPr dirty="0" sz="3800" spc="150">
                <a:solidFill>
                  <a:srgbClr val="3FB6B6"/>
                </a:solidFill>
                <a:latin typeface="Tahoma"/>
                <a:cs typeface="Tahoma"/>
              </a:rPr>
              <a:t>h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a</a:t>
            </a:r>
            <a:r>
              <a:rPr dirty="0" sz="3800" spc="70">
                <a:solidFill>
                  <a:srgbClr val="3FB6B6"/>
                </a:solidFill>
                <a:latin typeface="Tahoma"/>
                <a:cs typeface="Tahoma"/>
              </a:rPr>
              <a:t>ll</a:t>
            </a:r>
            <a:r>
              <a:rPr dirty="0" sz="3800" spc="100">
                <a:solidFill>
                  <a:srgbClr val="3FB6B6"/>
                </a:solidFill>
                <a:latin typeface="Tahoma"/>
                <a:cs typeface="Tahoma"/>
              </a:rPr>
              <a:t>e</a:t>
            </a:r>
            <a:r>
              <a:rPr dirty="0" sz="3800" spc="150">
                <a:solidFill>
                  <a:srgbClr val="3FB6B6"/>
                </a:solidFill>
                <a:latin typeface="Tahoma"/>
                <a:cs typeface="Tahoma"/>
              </a:rPr>
              <a:t>n</a:t>
            </a:r>
            <a:r>
              <a:rPr dirty="0" sz="3800" spc="250">
                <a:solidFill>
                  <a:srgbClr val="3FB6B6"/>
                </a:solidFill>
                <a:latin typeface="Tahoma"/>
                <a:cs typeface="Tahoma"/>
              </a:rPr>
              <a:t>g</a:t>
            </a:r>
            <a:r>
              <a:rPr dirty="0" sz="3800" spc="100">
                <a:solidFill>
                  <a:srgbClr val="3FB6B6"/>
                </a:solidFill>
                <a:latin typeface="Tahoma"/>
                <a:cs typeface="Tahoma"/>
              </a:rPr>
              <a:t>e</a:t>
            </a:r>
            <a:r>
              <a:rPr dirty="0" sz="3800" spc="55">
                <a:solidFill>
                  <a:srgbClr val="3FB6B6"/>
                </a:solidFill>
                <a:latin typeface="Tahoma"/>
                <a:cs typeface="Tahoma"/>
              </a:rPr>
              <a:t>s</a:t>
            </a:r>
            <a:r>
              <a:rPr dirty="0" sz="3800" spc="-310">
                <a:solidFill>
                  <a:srgbClr val="3FB6B6"/>
                </a:solidFill>
                <a:latin typeface="Tahoma"/>
                <a:cs typeface="Tahoma"/>
              </a:rPr>
              <a:t>,</a:t>
            </a:r>
            <a:r>
              <a:rPr dirty="0" sz="3800" spc="-360">
                <a:solidFill>
                  <a:srgbClr val="3FB6B6"/>
                </a:solidFill>
                <a:latin typeface="Tahoma"/>
                <a:cs typeface="Tahoma"/>
              </a:rPr>
              <a:t> 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a</a:t>
            </a:r>
            <a:r>
              <a:rPr dirty="0" sz="3800" spc="150">
                <a:solidFill>
                  <a:srgbClr val="3FB6B6"/>
                </a:solidFill>
                <a:latin typeface="Tahoma"/>
                <a:cs typeface="Tahoma"/>
              </a:rPr>
              <a:t>n</a:t>
            </a:r>
            <a:r>
              <a:rPr dirty="0" sz="3800" spc="180">
                <a:solidFill>
                  <a:srgbClr val="3FB6B6"/>
                </a:solidFill>
                <a:latin typeface="Tahoma"/>
                <a:cs typeface="Tahoma"/>
              </a:rPr>
              <a:t>d  </a:t>
            </a:r>
            <a:r>
              <a:rPr dirty="0" sz="3800" spc="25">
                <a:solidFill>
                  <a:srgbClr val="3FB6B6"/>
                </a:solidFill>
                <a:latin typeface="Tahoma"/>
                <a:cs typeface="Tahoma"/>
              </a:rPr>
              <a:t>virtual</a:t>
            </a:r>
            <a:endParaRPr sz="3800">
              <a:latin typeface="Tahoma"/>
              <a:cs typeface="Tahoma"/>
            </a:endParaRPr>
          </a:p>
          <a:p>
            <a:pPr algn="ctr" marL="704850" marR="697230">
              <a:lnSpc>
                <a:spcPts val="5320"/>
              </a:lnSpc>
              <a:spcBef>
                <a:spcPts val="114"/>
              </a:spcBef>
            </a:pPr>
            <a:r>
              <a:rPr dirty="0" sz="3800" spc="70">
                <a:solidFill>
                  <a:srgbClr val="3FB6B6"/>
                </a:solidFill>
                <a:latin typeface="Tahoma"/>
                <a:cs typeface="Tahoma"/>
              </a:rPr>
              <a:t>l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a</a:t>
            </a:r>
            <a:r>
              <a:rPr dirty="0" sz="3800" spc="235">
                <a:solidFill>
                  <a:srgbClr val="3FB6B6"/>
                </a:solidFill>
                <a:latin typeface="Tahoma"/>
                <a:cs typeface="Tahoma"/>
              </a:rPr>
              <a:t>b</a:t>
            </a:r>
            <a:r>
              <a:rPr dirty="0" sz="3800" spc="60">
                <a:solidFill>
                  <a:srgbClr val="3FB6B6"/>
                </a:solidFill>
                <a:latin typeface="Tahoma"/>
                <a:cs typeface="Tahoma"/>
              </a:rPr>
              <a:t>s</a:t>
            </a:r>
            <a:r>
              <a:rPr dirty="0" sz="3800" spc="-360">
                <a:solidFill>
                  <a:srgbClr val="3FB6B6"/>
                </a:solidFill>
                <a:latin typeface="Tahoma"/>
                <a:cs typeface="Tahoma"/>
              </a:rPr>
              <a:t> </a:t>
            </a:r>
            <a:r>
              <a:rPr dirty="0" sz="3800" spc="-105">
                <a:solidFill>
                  <a:srgbClr val="3FB6B6"/>
                </a:solidFill>
                <a:latin typeface="Tahoma"/>
                <a:cs typeface="Tahoma"/>
              </a:rPr>
              <a:t>f</a:t>
            </a:r>
            <a:r>
              <a:rPr dirty="0" sz="3800" spc="175">
                <a:solidFill>
                  <a:srgbClr val="3FB6B6"/>
                </a:solidFill>
                <a:latin typeface="Tahoma"/>
                <a:cs typeface="Tahoma"/>
              </a:rPr>
              <a:t>o</a:t>
            </a:r>
            <a:r>
              <a:rPr dirty="0" sz="3800" spc="-105">
                <a:solidFill>
                  <a:srgbClr val="3FB6B6"/>
                </a:solidFill>
                <a:latin typeface="Tahoma"/>
                <a:cs typeface="Tahoma"/>
              </a:rPr>
              <a:t>r</a:t>
            </a:r>
            <a:r>
              <a:rPr dirty="0" sz="3800" spc="-360">
                <a:solidFill>
                  <a:srgbClr val="3FB6B6"/>
                </a:solidFill>
                <a:latin typeface="Tahoma"/>
                <a:cs typeface="Tahoma"/>
              </a:rPr>
              <a:t> </a:t>
            </a:r>
            <a:r>
              <a:rPr dirty="0" sz="3800" spc="100">
                <a:solidFill>
                  <a:srgbClr val="3FB6B6"/>
                </a:solidFill>
                <a:latin typeface="Tahoma"/>
                <a:cs typeface="Tahoma"/>
              </a:rPr>
              <a:t>e</a:t>
            </a:r>
            <a:r>
              <a:rPr dirty="0" sz="3800" spc="150">
                <a:solidFill>
                  <a:srgbClr val="3FB6B6"/>
                </a:solidFill>
                <a:latin typeface="Tahoma"/>
                <a:cs typeface="Tahoma"/>
              </a:rPr>
              <a:t>n</a:t>
            </a:r>
            <a:r>
              <a:rPr dirty="0" sz="3800" spc="250">
                <a:solidFill>
                  <a:srgbClr val="3FB6B6"/>
                </a:solidFill>
                <a:latin typeface="Tahoma"/>
                <a:cs typeface="Tahoma"/>
              </a:rPr>
              <a:t>g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a</a:t>
            </a:r>
            <a:r>
              <a:rPr dirty="0" sz="3800" spc="250">
                <a:solidFill>
                  <a:srgbClr val="3FB6B6"/>
                </a:solidFill>
                <a:latin typeface="Tahoma"/>
                <a:cs typeface="Tahoma"/>
              </a:rPr>
              <a:t>g</a:t>
            </a:r>
            <a:r>
              <a:rPr dirty="0" sz="3800" spc="35">
                <a:solidFill>
                  <a:srgbClr val="3FB6B6"/>
                </a:solidFill>
                <a:latin typeface="Tahoma"/>
                <a:cs typeface="Tahoma"/>
              </a:rPr>
              <a:t>i</a:t>
            </a:r>
            <a:r>
              <a:rPr dirty="0" sz="3800" spc="150">
                <a:solidFill>
                  <a:srgbClr val="3FB6B6"/>
                </a:solidFill>
                <a:latin typeface="Tahoma"/>
                <a:cs typeface="Tahoma"/>
              </a:rPr>
              <a:t>n</a:t>
            </a:r>
            <a:r>
              <a:rPr dirty="0" sz="3800" spc="180">
                <a:solidFill>
                  <a:srgbClr val="3FB6B6"/>
                </a:solidFill>
                <a:latin typeface="Tahoma"/>
                <a:cs typeface="Tahoma"/>
              </a:rPr>
              <a:t>g  </a:t>
            </a:r>
            <a:r>
              <a:rPr dirty="0" sz="3800" spc="40">
                <a:solidFill>
                  <a:srgbClr val="3FB6B6"/>
                </a:solidFill>
                <a:latin typeface="Tahoma"/>
                <a:cs typeface="Tahoma"/>
              </a:rPr>
              <a:t>learning.</a:t>
            </a:r>
            <a:endParaRPr sz="3800">
              <a:latin typeface="Tahoma"/>
              <a:cs typeface="Tahom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3295428" y="6391101"/>
            <a:ext cx="1848485" cy="431800"/>
            <a:chOff x="13295428" y="6391101"/>
            <a:chExt cx="1848485" cy="431800"/>
          </a:xfrm>
        </p:grpSpPr>
        <p:sp>
          <p:nvSpPr>
            <p:cNvPr id="71" name="object 71"/>
            <p:cNvSpPr/>
            <p:nvPr/>
          </p:nvSpPr>
          <p:spPr>
            <a:xfrm>
              <a:off x="13319486" y="6415159"/>
              <a:ext cx="732155" cy="297815"/>
            </a:xfrm>
            <a:custGeom>
              <a:avLst/>
              <a:gdLst/>
              <a:ahLst/>
              <a:cxnLst/>
              <a:rect l="l" t="t" r="r" b="b"/>
              <a:pathLst>
                <a:path w="732155" h="297815">
                  <a:moveTo>
                    <a:pt x="58335" y="291783"/>
                  </a:moveTo>
                  <a:lnTo>
                    <a:pt x="0" y="291783"/>
                  </a:lnTo>
                  <a:lnTo>
                    <a:pt x="0" y="0"/>
                  </a:lnTo>
                  <a:lnTo>
                    <a:pt x="58335" y="0"/>
                  </a:lnTo>
                  <a:lnTo>
                    <a:pt x="58335" y="291783"/>
                  </a:lnTo>
                  <a:close/>
                </a:path>
                <a:path w="732155" h="297815">
                  <a:moveTo>
                    <a:pt x="322219" y="123899"/>
                  </a:moveTo>
                  <a:lnTo>
                    <a:pt x="322941" y="132152"/>
                  </a:lnTo>
                  <a:lnTo>
                    <a:pt x="323458" y="141735"/>
                  </a:lnTo>
                  <a:lnTo>
                    <a:pt x="323767" y="152647"/>
                  </a:lnTo>
                  <a:lnTo>
                    <a:pt x="323871" y="164889"/>
                  </a:lnTo>
                  <a:lnTo>
                    <a:pt x="323871" y="291783"/>
                  </a:lnTo>
                  <a:lnTo>
                    <a:pt x="265535" y="291783"/>
                  </a:lnTo>
                  <a:lnTo>
                    <a:pt x="265535" y="172942"/>
                  </a:lnTo>
                  <a:lnTo>
                    <a:pt x="265483" y="163553"/>
                  </a:lnTo>
                  <a:lnTo>
                    <a:pt x="260888" y="124267"/>
                  </a:lnTo>
                  <a:lnTo>
                    <a:pt x="221550" y="101907"/>
                  </a:lnTo>
                  <a:lnTo>
                    <a:pt x="210690" y="103243"/>
                  </a:lnTo>
                  <a:lnTo>
                    <a:pt x="178592" y="135405"/>
                  </a:lnTo>
                  <a:lnTo>
                    <a:pt x="170752" y="189049"/>
                  </a:lnTo>
                  <a:lnTo>
                    <a:pt x="170752" y="291783"/>
                  </a:lnTo>
                  <a:lnTo>
                    <a:pt x="112416" y="291783"/>
                  </a:lnTo>
                  <a:lnTo>
                    <a:pt x="112416" y="66802"/>
                  </a:lnTo>
                  <a:lnTo>
                    <a:pt x="170752" y="66802"/>
                  </a:lnTo>
                  <a:lnTo>
                    <a:pt x="170752" y="103146"/>
                  </a:lnTo>
                  <a:lnTo>
                    <a:pt x="188098" y="76507"/>
                  </a:lnTo>
                  <a:lnTo>
                    <a:pt x="199732" y="69686"/>
                  </a:lnTo>
                  <a:lnTo>
                    <a:pt x="212645" y="64814"/>
                  </a:lnTo>
                  <a:lnTo>
                    <a:pt x="226835" y="61891"/>
                  </a:lnTo>
                  <a:lnTo>
                    <a:pt x="242303" y="60917"/>
                  </a:lnTo>
                  <a:lnTo>
                    <a:pt x="259120" y="61949"/>
                  </a:lnTo>
                  <a:lnTo>
                    <a:pt x="298265" y="77437"/>
                  </a:lnTo>
                  <a:lnTo>
                    <a:pt x="319444" y="109728"/>
                  </a:lnTo>
                  <a:lnTo>
                    <a:pt x="322219" y="123899"/>
                  </a:lnTo>
                  <a:close/>
                </a:path>
                <a:path w="732155" h="297815">
                  <a:moveTo>
                    <a:pt x="444784" y="106966"/>
                  </a:moveTo>
                  <a:lnTo>
                    <a:pt x="444784" y="211042"/>
                  </a:lnTo>
                  <a:lnTo>
                    <a:pt x="444784" y="220334"/>
                  </a:lnTo>
                  <a:lnTo>
                    <a:pt x="444922" y="226942"/>
                  </a:lnTo>
                  <a:lnTo>
                    <a:pt x="476430" y="255858"/>
                  </a:lnTo>
                  <a:lnTo>
                    <a:pt x="487529" y="255439"/>
                  </a:lnTo>
                  <a:lnTo>
                    <a:pt x="487529" y="293435"/>
                  </a:lnTo>
                  <a:lnTo>
                    <a:pt x="478269" y="294745"/>
                  </a:lnTo>
                  <a:lnTo>
                    <a:pt x="468764" y="295680"/>
                  </a:lnTo>
                  <a:lnTo>
                    <a:pt x="459013" y="296242"/>
                  </a:lnTo>
                  <a:lnTo>
                    <a:pt x="449017" y="296429"/>
                  </a:lnTo>
                  <a:lnTo>
                    <a:pt x="434104" y="295758"/>
                  </a:lnTo>
                  <a:lnTo>
                    <a:pt x="396934" y="279418"/>
                  </a:lnTo>
                  <a:lnTo>
                    <a:pt x="386655" y="237112"/>
                  </a:lnTo>
                  <a:lnTo>
                    <a:pt x="386448" y="217753"/>
                  </a:lnTo>
                  <a:lnTo>
                    <a:pt x="386448" y="106966"/>
                  </a:lnTo>
                  <a:lnTo>
                    <a:pt x="353408" y="106966"/>
                  </a:lnTo>
                  <a:lnTo>
                    <a:pt x="353408" y="68454"/>
                  </a:lnTo>
                  <a:lnTo>
                    <a:pt x="386448" y="68454"/>
                  </a:lnTo>
                  <a:lnTo>
                    <a:pt x="386448" y="13112"/>
                  </a:lnTo>
                  <a:lnTo>
                    <a:pt x="444784" y="13112"/>
                  </a:lnTo>
                  <a:lnTo>
                    <a:pt x="444784" y="68454"/>
                  </a:lnTo>
                  <a:lnTo>
                    <a:pt x="491246" y="68454"/>
                  </a:lnTo>
                  <a:lnTo>
                    <a:pt x="491246" y="106966"/>
                  </a:lnTo>
                  <a:lnTo>
                    <a:pt x="444784" y="106966"/>
                  </a:lnTo>
                  <a:close/>
                </a:path>
                <a:path w="732155" h="297815">
                  <a:moveTo>
                    <a:pt x="731854" y="174594"/>
                  </a:moveTo>
                  <a:lnTo>
                    <a:pt x="731854" y="182786"/>
                  </a:lnTo>
                  <a:lnTo>
                    <a:pt x="731578" y="189428"/>
                  </a:lnTo>
                  <a:lnTo>
                    <a:pt x="731027" y="194522"/>
                  </a:lnTo>
                  <a:lnTo>
                    <a:pt x="571197" y="194522"/>
                  </a:lnTo>
                  <a:lnTo>
                    <a:pt x="576347" y="221715"/>
                  </a:lnTo>
                  <a:lnTo>
                    <a:pt x="586736" y="241139"/>
                  </a:lnTo>
                  <a:lnTo>
                    <a:pt x="602366" y="252793"/>
                  </a:lnTo>
                  <a:lnTo>
                    <a:pt x="623235" y="256678"/>
                  </a:lnTo>
                  <a:lnTo>
                    <a:pt x="632327" y="256045"/>
                  </a:lnTo>
                  <a:lnTo>
                    <a:pt x="664819" y="234453"/>
                  </a:lnTo>
                  <a:lnTo>
                    <a:pt x="670110" y="218579"/>
                  </a:lnTo>
                  <a:lnTo>
                    <a:pt x="728550" y="218579"/>
                  </a:lnTo>
                  <a:lnTo>
                    <a:pt x="704525" y="266125"/>
                  </a:lnTo>
                  <a:lnTo>
                    <a:pt x="659837" y="292609"/>
                  </a:lnTo>
                  <a:lnTo>
                    <a:pt x="621893" y="297668"/>
                  </a:lnTo>
                  <a:lnTo>
                    <a:pt x="598713" y="295784"/>
                  </a:lnTo>
                  <a:lnTo>
                    <a:pt x="559169" y="280709"/>
                  </a:lnTo>
                  <a:lnTo>
                    <a:pt x="529523" y="250715"/>
                  </a:lnTo>
                  <a:lnTo>
                    <a:pt x="514346" y="207041"/>
                  </a:lnTo>
                  <a:lnTo>
                    <a:pt x="512448" y="180170"/>
                  </a:lnTo>
                  <a:lnTo>
                    <a:pt x="514417" y="155138"/>
                  </a:lnTo>
                  <a:lnTo>
                    <a:pt x="530162" y="112238"/>
                  </a:lnTo>
                  <a:lnTo>
                    <a:pt x="560918" y="79734"/>
                  </a:lnTo>
                  <a:lnTo>
                    <a:pt x="602269" y="63008"/>
                  </a:lnTo>
                  <a:lnTo>
                    <a:pt x="626642" y="60917"/>
                  </a:lnTo>
                  <a:lnTo>
                    <a:pt x="650022" y="62949"/>
                  </a:lnTo>
                  <a:lnTo>
                    <a:pt x="688689" y="79211"/>
                  </a:lnTo>
                  <a:lnTo>
                    <a:pt x="716173" y="110709"/>
                  </a:lnTo>
                  <a:lnTo>
                    <a:pt x="730111" y="151286"/>
                  </a:lnTo>
                  <a:lnTo>
                    <a:pt x="731854" y="174594"/>
                  </a:lnTo>
                  <a:close/>
                </a:path>
              </a:pathLst>
            </a:custGeom>
            <a:ln w="4811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8278" y="6493008"/>
              <a:ext cx="147131" cy="10263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076325" y="6476076"/>
              <a:ext cx="234315" cy="322580"/>
            </a:xfrm>
            <a:custGeom>
              <a:avLst/>
              <a:gdLst/>
              <a:ahLst/>
              <a:cxnLst/>
              <a:rect l="l" t="t" r="r" b="b"/>
              <a:pathLst>
                <a:path w="234315" h="322579">
                  <a:moveTo>
                    <a:pt x="233860" y="5885"/>
                  </a:moveTo>
                  <a:lnTo>
                    <a:pt x="233860" y="174594"/>
                  </a:lnTo>
                  <a:lnTo>
                    <a:pt x="233834" y="189049"/>
                  </a:lnTo>
                  <a:lnTo>
                    <a:pt x="230711" y="242391"/>
                  </a:lnTo>
                  <a:lnTo>
                    <a:pt x="214087" y="281316"/>
                  </a:lnTo>
                  <a:lnTo>
                    <a:pt x="183016" y="307489"/>
                  </a:lnTo>
                  <a:lnTo>
                    <a:pt x="140012" y="320602"/>
                  </a:lnTo>
                  <a:lnTo>
                    <a:pt x="114193" y="322241"/>
                  </a:lnTo>
                  <a:lnTo>
                    <a:pt x="90975" y="320996"/>
                  </a:lnTo>
                  <a:lnTo>
                    <a:pt x="52670" y="311032"/>
                  </a:lnTo>
                  <a:lnTo>
                    <a:pt x="16029" y="278128"/>
                  </a:lnTo>
                  <a:lnTo>
                    <a:pt x="5885" y="240984"/>
                  </a:lnTo>
                  <a:lnTo>
                    <a:pt x="62569" y="240984"/>
                  </a:lnTo>
                  <a:lnTo>
                    <a:pt x="62982" y="244804"/>
                  </a:lnTo>
                  <a:lnTo>
                    <a:pt x="64743" y="252238"/>
                  </a:lnTo>
                  <a:lnTo>
                    <a:pt x="94757" y="276398"/>
                  </a:lnTo>
                  <a:lnTo>
                    <a:pt x="115019" y="278670"/>
                  </a:lnTo>
                  <a:lnTo>
                    <a:pt x="127997" y="277812"/>
                  </a:lnTo>
                  <a:lnTo>
                    <a:pt x="164747" y="257265"/>
                  </a:lnTo>
                  <a:lnTo>
                    <a:pt x="175188" y="219669"/>
                  </a:lnTo>
                  <a:lnTo>
                    <a:pt x="175420" y="197000"/>
                  </a:lnTo>
                  <a:lnTo>
                    <a:pt x="175420" y="191527"/>
                  </a:lnTo>
                  <a:lnTo>
                    <a:pt x="158591" y="216514"/>
                  </a:lnTo>
                  <a:lnTo>
                    <a:pt x="147472" y="223335"/>
                  </a:lnTo>
                  <a:lnTo>
                    <a:pt x="134456" y="228207"/>
                  </a:lnTo>
                  <a:lnTo>
                    <a:pt x="119543" y="231130"/>
                  </a:lnTo>
                  <a:lnTo>
                    <a:pt x="102733" y="232104"/>
                  </a:lnTo>
                  <a:lnTo>
                    <a:pt x="80437" y="230188"/>
                  </a:lnTo>
                  <a:lnTo>
                    <a:pt x="43009" y="214855"/>
                  </a:lnTo>
                  <a:lnTo>
                    <a:pt x="15681" y="184906"/>
                  </a:lnTo>
                  <a:lnTo>
                    <a:pt x="1742" y="144639"/>
                  </a:lnTo>
                  <a:lnTo>
                    <a:pt x="0" y="120905"/>
                  </a:lnTo>
                  <a:lnTo>
                    <a:pt x="1929" y="93427"/>
                  </a:lnTo>
                  <a:lnTo>
                    <a:pt x="17365" y="48617"/>
                  </a:lnTo>
                  <a:lnTo>
                    <a:pt x="47255" y="17597"/>
                  </a:lnTo>
                  <a:lnTo>
                    <a:pt x="85716" y="1955"/>
                  </a:lnTo>
                  <a:lnTo>
                    <a:pt x="107792" y="0"/>
                  </a:lnTo>
                  <a:lnTo>
                    <a:pt x="124105" y="787"/>
                  </a:lnTo>
                  <a:lnTo>
                    <a:pt x="138354" y="3149"/>
                  </a:lnTo>
                  <a:lnTo>
                    <a:pt x="150537" y="7085"/>
                  </a:lnTo>
                  <a:lnTo>
                    <a:pt x="160656" y="12596"/>
                  </a:lnTo>
                  <a:lnTo>
                    <a:pt x="175420" y="35930"/>
                  </a:lnTo>
                  <a:lnTo>
                    <a:pt x="175420" y="5885"/>
                  </a:lnTo>
                  <a:lnTo>
                    <a:pt x="233860" y="5885"/>
                  </a:lnTo>
                  <a:close/>
                </a:path>
              </a:pathLst>
            </a:custGeom>
            <a:ln w="4811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12669" y="6493008"/>
              <a:ext cx="163135" cy="19824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4364223" y="6476076"/>
              <a:ext cx="348615" cy="236854"/>
            </a:xfrm>
            <a:custGeom>
              <a:avLst/>
              <a:gdLst/>
              <a:ahLst/>
              <a:cxnLst/>
              <a:rect l="l" t="t" r="r" b="b"/>
              <a:pathLst>
                <a:path w="348615" h="236854">
                  <a:moveTo>
                    <a:pt x="114606" y="413"/>
                  </a:moveTo>
                  <a:lnTo>
                    <a:pt x="121077" y="413"/>
                  </a:lnTo>
                  <a:lnTo>
                    <a:pt x="126583" y="963"/>
                  </a:lnTo>
                  <a:lnTo>
                    <a:pt x="131126" y="2064"/>
                  </a:lnTo>
                  <a:lnTo>
                    <a:pt x="131126" y="49043"/>
                  </a:lnTo>
                  <a:lnTo>
                    <a:pt x="113709" y="49062"/>
                  </a:lnTo>
                  <a:lnTo>
                    <a:pt x="98732" y="51702"/>
                  </a:lnTo>
                  <a:lnTo>
                    <a:pt x="68325" y="75662"/>
                  </a:lnTo>
                  <a:lnTo>
                    <a:pt x="58335" y="127719"/>
                  </a:lnTo>
                  <a:lnTo>
                    <a:pt x="58335" y="230865"/>
                  </a:lnTo>
                  <a:lnTo>
                    <a:pt x="0" y="230865"/>
                  </a:lnTo>
                  <a:lnTo>
                    <a:pt x="0" y="5885"/>
                  </a:lnTo>
                  <a:lnTo>
                    <a:pt x="58335" y="5885"/>
                  </a:lnTo>
                  <a:lnTo>
                    <a:pt x="58335" y="46875"/>
                  </a:lnTo>
                  <a:lnTo>
                    <a:pt x="76094" y="15590"/>
                  </a:lnTo>
                  <a:lnTo>
                    <a:pt x="84696" y="8950"/>
                  </a:lnTo>
                  <a:lnTo>
                    <a:pt x="93982" y="4207"/>
                  </a:lnTo>
                  <a:lnTo>
                    <a:pt x="103952" y="1361"/>
                  </a:lnTo>
                  <a:lnTo>
                    <a:pt x="114606" y="413"/>
                  </a:lnTo>
                  <a:close/>
                </a:path>
                <a:path w="348615" h="236854">
                  <a:moveTo>
                    <a:pt x="291385" y="230865"/>
                  </a:moveTo>
                  <a:lnTo>
                    <a:pt x="287152" y="197929"/>
                  </a:lnTo>
                  <a:lnTo>
                    <a:pt x="276104" y="221986"/>
                  </a:lnTo>
                  <a:lnTo>
                    <a:pt x="264373" y="228445"/>
                  </a:lnTo>
                  <a:lnTo>
                    <a:pt x="251170" y="233059"/>
                  </a:lnTo>
                  <a:lnTo>
                    <a:pt x="236495" y="235828"/>
                  </a:lnTo>
                  <a:lnTo>
                    <a:pt x="220350" y="236751"/>
                  </a:lnTo>
                  <a:lnTo>
                    <a:pt x="205546" y="235666"/>
                  </a:lnTo>
                  <a:lnTo>
                    <a:pt x="168725" y="219405"/>
                  </a:lnTo>
                  <a:lnTo>
                    <a:pt x="149269" y="185778"/>
                  </a:lnTo>
                  <a:lnTo>
                    <a:pt x="147972" y="171187"/>
                  </a:lnTo>
                  <a:lnTo>
                    <a:pt x="149940" y="153673"/>
                  </a:lnTo>
                  <a:lnTo>
                    <a:pt x="179463" y="113987"/>
                  </a:lnTo>
                  <a:lnTo>
                    <a:pt x="218311" y="98887"/>
                  </a:lnTo>
                  <a:lnTo>
                    <a:pt x="271871" y="93853"/>
                  </a:lnTo>
                  <a:lnTo>
                    <a:pt x="286326" y="93853"/>
                  </a:lnTo>
                  <a:lnTo>
                    <a:pt x="286326" y="89207"/>
                  </a:lnTo>
                  <a:lnTo>
                    <a:pt x="286326" y="80190"/>
                  </a:lnTo>
                  <a:lnTo>
                    <a:pt x="286016" y="73135"/>
                  </a:lnTo>
                  <a:lnTo>
                    <a:pt x="250705" y="40990"/>
                  </a:lnTo>
                  <a:lnTo>
                    <a:pt x="235231" y="43371"/>
                  </a:lnTo>
                  <a:lnTo>
                    <a:pt x="223809" y="50514"/>
                  </a:lnTo>
                  <a:lnTo>
                    <a:pt x="216439" y="62420"/>
                  </a:lnTo>
                  <a:lnTo>
                    <a:pt x="213122" y="79089"/>
                  </a:lnTo>
                  <a:lnTo>
                    <a:pt x="156438" y="79502"/>
                  </a:lnTo>
                  <a:lnTo>
                    <a:pt x="172700" y="32710"/>
                  </a:lnTo>
                  <a:lnTo>
                    <a:pt x="215084" y="5291"/>
                  </a:lnTo>
                  <a:lnTo>
                    <a:pt x="252873" y="0"/>
                  </a:lnTo>
                  <a:lnTo>
                    <a:pt x="290056" y="4149"/>
                  </a:lnTo>
                  <a:lnTo>
                    <a:pt x="335073" y="37344"/>
                  </a:lnTo>
                  <a:lnTo>
                    <a:pt x="343494" y="74559"/>
                  </a:lnTo>
                  <a:lnTo>
                    <a:pt x="344249" y="101081"/>
                  </a:lnTo>
                  <a:lnTo>
                    <a:pt x="344249" y="173768"/>
                  </a:lnTo>
                  <a:lnTo>
                    <a:pt x="344514" y="187017"/>
                  </a:lnTo>
                  <a:lnTo>
                    <a:pt x="345307" y="200949"/>
                  </a:lnTo>
                  <a:lnTo>
                    <a:pt x="346630" y="215565"/>
                  </a:lnTo>
                  <a:lnTo>
                    <a:pt x="348482" y="230865"/>
                  </a:lnTo>
                  <a:lnTo>
                    <a:pt x="291385" y="230865"/>
                  </a:lnTo>
                  <a:close/>
                </a:path>
              </a:pathLst>
            </a:custGeom>
            <a:ln w="4811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48642" y="6581803"/>
              <a:ext cx="125965" cy="11409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4740941" y="6428271"/>
              <a:ext cx="378460" cy="285115"/>
            </a:xfrm>
            <a:custGeom>
              <a:avLst/>
              <a:gdLst/>
              <a:ahLst/>
              <a:cxnLst/>
              <a:rect l="l" t="t" r="r" b="b"/>
              <a:pathLst>
                <a:path w="378459" h="285115">
                  <a:moveTo>
                    <a:pt x="91375" y="93853"/>
                  </a:moveTo>
                  <a:lnTo>
                    <a:pt x="91375" y="197929"/>
                  </a:lnTo>
                  <a:lnTo>
                    <a:pt x="91375" y="207221"/>
                  </a:lnTo>
                  <a:lnTo>
                    <a:pt x="91513" y="213829"/>
                  </a:lnTo>
                  <a:lnTo>
                    <a:pt x="123021" y="242746"/>
                  </a:lnTo>
                  <a:lnTo>
                    <a:pt x="134121" y="242326"/>
                  </a:lnTo>
                  <a:lnTo>
                    <a:pt x="134121" y="280322"/>
                  </a:lnTo>
                  <a:lnTo>
                    <a:pt x="124860" y="281632"/>
                  </a:lnTo>
                  <a:lnTo>
                    <a:pt x="115355" y="282568"/>
                  </a:lnTo>
                  <a:lnTo>
                    <a:pt x="105604" y="283129"/>
                  </a:lnTo>
                  <a:lnTo>
                    <a:pt x="95608" y="283316"/>
                  </a:lnTo>
                  <a:lnTo>
                    <a:pt x="80695" y="282645"/>
                  </a:lnTo>
                  <a:lnTo>
                    <a:pt x="43526" y="266306"/>
                  </a:lnTo>
                  <a:lnTo>
                    <a:pt x="33246" y="223999"/>
                  </a:lnTo>
                  <a:lnTo>
                    <a:pt x="33039" y="204640"/>
                  </a:lnTo>
                  <a:lnTo>
                    <a:pt x="33039" y="93853"/>
                  </a:lnTo>
                  <a:lnTo>
                    <a:pt x="0" y="93853"/>
                  </a:lnTo>
                  <a:lnTo>
                    <a:pt x="0" y="55341"/>
                  </a:lnTo>
                  <a:lnTo>
                    <a:pt x="33039" y="55341"/>
                  </a:lnTo>
                  <a:lnTo>
                    <a:pt x="33039" y="0"/>
                  </a:lnTo>
                  <a:lnTo>
                    <a:pt x="91375" y="0"/>
                  </a:lnTo>
                  <a:lnTo>
                    <a:pt x="91375" y="55341"/>
                  </a:lnTo>
                  <a:lnTo>
                    <a:pt x="137838" y="55341"/>
                  </a:lnTo>
                  <a:lnTo>
                    <a:pt x="137838" y="93853"/>
                  </a:lnTo>
                  <a:lnTo>
                    <a:pt x="91375" y="93853"/>
                  </a:lnTo>
                  <a:close/>
                </a:path>
                <a:path w="378459" h="285115">
                  <a:moveTo>
                    <a:pt x="378445" y="161482"/>
                  </a:moveTo>
                  <a:lnTo>
                    <a:pt x="378445" y="169673"/>
                  </a:lnTo>
                  <a:lnTo>
                    <a:pt x="378169" y="176315"/>
                  </a:lnTo>
                  <a:lnTo>
                    <a:pt x="377619" y="181409"/>
                  </a:lnTo>
                  <a:lnTo>
                    <a:pt x="217788" y="181409"/>
                  </a:lnTo>
                  <a:lnTo>
                    <a:pt x="222938" y="208602"/>
                  </a:lnTo>
                  <a:lnTo>
                    <a:pt x="233327" y="228026"/>
                  </a:lnTo>
                  <a:lnTo>
                    <a:pt x="248957" y="239680"/>
                  </a:lnTo>
                  <a:lnTo>
                    <a:pt x="269826" y="243565"/>
                  </a:lnTo>
                  <a:lnTo>
                    <a:pt x="278919" y="242933"/>
                  </a:lnTo>
                  <a:lnTo>
                    <a:pt x="311410" y="221341"/>
                  </a:lnTo>
                  <a:lnTo>
                    <a:pt x="316701" y="205466"/>
                  </a:lnTo>
                  <a:lnTo>
                    <a:pt x="375141" y="205466"/>
                  </a:lnTo>
                  <a:lnTo>
                    <a:pt x="351116" y="253012"/>
                  </a:lnTo>
                  <a:lnTo>
                    <a:pt x="306428" y="279496"/>
                  </a:lnTo>
                  <a:lnTo>
                    <a:pt x="268484" y="284555"/>
                  </a:lnTo>
                  <a:lnTo>
                    <a:pt x="245304" y="282671"/>
                  </a:lnTo>
                  <a:lnTo>
                    <a:pt x="205760" y="267596"/>
                  </a:lnTo>
                  <a:lnTo>
                    <a:pt x="176114" y="237602"/>
                  </a:lnTo>
                  <a:lnTo>
                    <a:pt x="160937" y="193928"/>
                  </a:lnTo>
                  <a:lnTo>
                    <a:pt x="159039" y="167057"/>
                  </a:lnTo>
                  <a:lnTo>
                    <a:pt x="161008" y="142026"/>
                  </a:lnTo>
                  <a:lnTo>
                    <a:pt x="176753" y="99125"/>
                  </a:lnTo>
                  <a:lnTo>
                    <a:pt x="207509" y="66621"/>
                  </a:lnTo>
                  <a:lnTo>
                    <a:pt x="248860" y="49895"/>
                  </a:lnTo>
                  <a:lnTo>
                    <a:pt x="273233" y="47804"/>
                  </a:lnTo>
                  <a:lnTo>
                    <a:pt x="296613" y="49837"/>
                  </a:lnTo>
                  <a:lnTo>
                    <a:pt x="335280" y="66099"/>
                  </a:lnTo>
                  <a:lnTo>
                    <a:pt x="362763" y="97596"/>
                  </a:lnTo>
                  <a:lnTo>
                    <a:pt x="376702" y="138173"/>
                  </a:lnTo>
                  <a:lnTo>
                    <a:pt x="378445" y="161482"/>
                  </a:lnTo>
                  <a:close/>
                </a:path>
              </a:pathLst>
            </a:custGeom>
            <a:ln w="4811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36324" y="6493008"/>
              <a:ext cx="147131" cy="102631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202341" y="6364049"/>
            <a:ext cx="2536418" cy="458325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3269100" y="6271332"/>
            <a:ext cx="4483100" cy="533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00" spc="-630" b="1">
                <a:latin typeface="Tahoma"/>
                <a:cs typeface="Tahoma"/>
              </a:rPr>
              <a:t>I</a:t>
            </a:r>
            <a:r>
              <a:rPr dirty="0" sz="3300" spc="-50" b="1">
                <a:latin typeface="Tahoma"/>
                <a:cs typeface="Tahoma"/>
              </a:rPr>
              <a:t>n</a:t>
            </a:r>
            <a:r>
              <a:rPr dirty="0" sz="3300" spc="-175" b="1">
                <a:latin typeface="Tahoma"/>
                <a:cs typeface="Tahoma"/>
              </a:rPr>
              <a:t>t</a:t>
            </a:r>
            <a:r>
              <a:rPr dirty="0" sz="3300" spc="-40" b="1">
                <a:latin typeface="Tahoma"/>
                <a:cs typeface="Tahoma"/>
              </a:rPr>
              <a:t>e</a:t>
            </a:r>
            <a:r>
              <a:rPr dirty="0" sz="3300" spc="65" b="1">
                <a:latin typeface="Tahoma"/>
                <a:cs typeface="Tahoma"/>
              </a:rPr>
              <a:t>g</a:t>
            </a:r>
            <a:r>
              <a:rPr dirty="0" sz="3300" spc="-175" b="1">
                <a:latin typeface="Tahoma"/>
                <a:cs typeface="Tahoma"/>
              </a:rPr>
              <a:t>r</a:t>
            </a:r>
            <a:r>
              <a:rPr dirty="0" sz="3300" spc="-110" b="1">
                <a:latin typeface="Tahoma"/>
                <a:cs typeface="Tahoma"/>
              </a:rPr>
              <a:t>a</a:t>
            </a:r>
            <a:r>
              <a:rPr dirty="0" sz="3300" spc="-175" b="1">
                <a:latin typeface="Tahoma"/>
                <a:cs typeface="Tahoma"/>
              </a:rPr>
              <a:t>t</a:t>
            </a:r>
            <a:r>
              <a:rPr dirty="0" sz="3300" spc="-35" b="1">
                <a:latin typeface="Tahoma"/>
                <a:cs typeface="Tahoma"/>
              </a:rPr>
              <a:t>e</a:t>
            </a:r>
            <a:r>
              <a:rPr dirty="0" sz="3300" spc="-325" b="1">
                <a:latin typeface="Tahoma"/>
                <a:cs typeface="Tahoma"/>
              </a:rPr>
              <a:t> </a:t>
            </a:r>
            <a:r>
              <a:rPr dirty="0" sz="3300" spc="65" b="1">
                <a:latin typeface="Tahoma"/>
                <a:cs typeface="Tahoma"/>
              </a:rPr>
              <a:t>g</a:t>
            </a:r>
            <a:r>
              <a:rPr dirty="0" sz="3300" spc="-110" b="1">
                <a:latin typeface="Tahoma"/>
                <a:cs typeface="Tahoma"/>
              </a:rPr>
              <a:t>a</a:t>
            </a:r>
            <a:r>
              <a:rPr dirty="0" sz="3300" spc="-105" b="1">
                <a:latin typeface="Tahoma"/>
                <a:cs typeface="Tahoma"/>
              </a:rPr>
              <a:t>m</a:t>
            </a:r>
            <a:r>
              <a:rPr dirty="0" sz="3300" spc="-114" b="1">
                <a:latin typeface="Tahoma"/>
                <a:cs typeface="Tahoma"/>
              </a:rPr>
              <a:t>i</a:t>
            </a:r>
            <a:r>
              <a:rPr dirty="0" sz="3300" spc="-145" b="1">
                <a:latin typeface="Tahoma"/>
                <a:cs typeface="Tahoma"/>
              </a:rPr>
              <a:t>f</a:t>
            </a:r>
            <a:r>
              <a:rPr dirty="0" sz="3300" spc="-114" b="1">
                <a:latin typeface="Tahoma"/>
                <a:cs typeface="Tahoma"/>
              </a:rPr>
              <a:t>i</a:t>
            </a:r>
            <a:r>
              <a:rPr dirty="0" sz="3300" spc="120" b="1">
                <a:latin typeface="Tahoma"/>
                <a:cs typeface="Tahoma"/>
              </a:rPr>
              <a:t>c</a:t>
            </a:r>
            <a:r>
              <a:rPr dirty="0" sz="3300" spc="-110" b="1">
                <a:latin typeface="Tahoma"/>
                <a:cs typeface="Tahoma"/>
              </a:rPr>
              <a:t>a</a:t>
            </a:r>
            <a:r>
              <a:rPr dirty="0" sz="3300" spc="-175" b="1">
                <a:latin typeface="Tahoma"/>
                <a:cs typeface="Tahoma"/>
              </a:rPr>
              <a:t>t</a:t>
            </a:r>
            <a:r>
              <a:rPr dirty="0" sz="3300" spc="-114" b="1">
                <a:latin typeface="Tahoma"/>
                <a:cs typeface="Tahoma"/>
              </a:rPr>
              <a:t>i</a:t>
            </a:r>
            <a:r>
              <a:rPr dirty="0" sz="3300" spc="-25" b="1">
                <a:latin typeface="Tahoma"/>
                <a:cs typeface="Tahoma"/>
              </a:rPr>
              <a:t>o</a:t>
            </a:r>
            <a:r>
              <a:rPr dirty="0" sz="3300" spc="-45" b="1">
                <a:latin typeface="Tahoma"/>
                <a:cs typeface="Tahoma"/>
              </a:rPr>
              <a:t>n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8261"/>
            <a:ext cx="17887315" cy="10189210"/>
            <a:chOff x="0" y="98261"/>
            <a:chExt cx="17887315" cy="10189210"/>
          </a:xfrm>
        </p:grpSpPr>
        <p:sp>
          <p:nvSpPr>
            <p:cNvPr id="3" name="object 3"/>
            <p:cNvSpPr/>
            <p:nvPr/>
          </p:nvSpPr>
          <p:spPr>
            <a:xfrm>
              <a:off x="17676795" y="9549161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665" y="0"/>
                  </a:moveTo>
                  <a:lnTo>
                    <a:pt x="0" y="938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261"/>
              <a:ext cx="17886705" cy="101887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91798" y="2584574"/>
            <a:ext cx="14544675" cy="715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61315" marR="353695">
              <a:lnSpc>
                <a:spcPct val="116399"/>
              </a:lnSpc>
              <a:spcBef>
                <a:spcPts val="100"/>
              </a:spcBef>
            </a:pPr>
            <a:r>
              <a:rPr dirty="0" sz="3650" spc="-495" b="1">
                <a:solidFill>
                  <a:srgbClr val="373737"/>
                </a:solidFill>
                <a:latin typeface="Tahoma"/>
                <a:cs typeface="Tahoma"/>
              </a:rPr>
              <a:t>-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25" b="1">
                <a:solidFill>
                  <a:srgbClr val="373737"/>
                </a:solidFill>
                <a:latin typeface="Tahoma"/>
                <a:cs typeface="Tahoma"/>
              </a:rPr>
              <a:t>P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380" b="1">
                <a:solidFill>
                  <a:srgbClr val="373737"/>
                </a:solidFill>
                <a:latin typeface="Tahoma"/>
                <a:cs typeface="Tahoma"/>
              </a:rPr>
              <a:t>j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g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165" b="1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0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g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165" b="1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v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m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-155" b="1">
                <a:solidFill>
                  <a:srgbClr val="373737"/>
                </a:solidFill>
                <a:latin typeface="Tahoma"/>
                <a:cs typeface="Tahoma"/>
              </a:rPr>
              <a:t>r 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college.</a:t>
            </a:r>
            <a:endParaRPr sz="3650">
              <a:latin typeface="Tahoma"/>
              <a:cs typeface="Tahoma"/>
            </a:endParaRPr>
          </a:p>
          <a:p>
            <a:pPr marL="288290" indent="-288925">
              <a:lnSpc>
                <a:spcPct val="100000"/>
              </a:lnSpc>
              <a:spcBef>
                <a:spcPts val="720"/>
              </a:spcBef>
              <a:buChar char="-"/>
              <a:tabLst>
                <a:tab pos="288925" algn="l"/>
              </a:tabLst>
            </a:pPr>
            <a:r>
              <a:rPr dirty="0" sz="3650" spc="-130" b="1">
                <a:solidFill>
                  <a:srgbClr val="373737"/>
                </a:solidFill>
                <a:latin typeface="Tahoma"/>
                <a:cs typeface="Tahoma"/>
              </a:rPr>
              <a:t>Introduction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00" b="1">
                <a:solidFill>
                  <a:srgbClr val="373737"/>
                </a:solidFill>
                <a:latin typeface="Tahoma"/>
                <a:cs typeface="Tahoma"/>
              </a:rPr>
              <a:t>of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AI </a:t>
            </a:r>
            <a:r>
              <a:rPr dirty="0" sz="3650" spc="-130" b="1">
                <a:solidFill>
                  <a:srgbClr val="373737"/>
                </a:solidFill>
                <a:latin typeface="Tahoma"/>
                <a:cs typeface="Tahoma"/>
              </a:rPr>
              <a:t>avatars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00" b="1">
                <a:solidFill>
                  <a:srgbClr val="373737"/>
                </a:solidFill>
                <a:latin typeface="Tahoma"/>
                <a:cs typeface="Tahoma"/>
              </a:rPr>
              <a:t>of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teachers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and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0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25" b="1">
                <a:solidFill>
                  <a:srgbClr val="373737"/>
                </a:solidFill>
                <a:latin typeface="Tahoma"/>
                <a:cs typeface="Tahoma"/>
              </a:rPr>
              <a:t>user-friendly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95" b="1">
                <a:solidFill>
                  <a:srgbClr val="373737"/>
                </a:solidFill>
                <a:latin typeface="Tahoma"/>
                <a:cs typeface="Tahoma"/>
              </a:rPr>
              <a:t>chatbot.</a:t>
            </a:r>
            <a:endParaRPr sz="3650">
              <a:latin typeface="Tahoma"/>
              <a:cs typeface="Tahoma"/>
            </a:endParaRPr>
          </a:p>
          <a:p>
            <a:pPr algn="ctr" marL="657225" marR="649605">
              <a:lnSpc>
                <a:spcPct val="116399"/>
              </a:lnSpc>
            </a:pPr>
            <a:r>
              <a:rPr dirty="0" sz="3650" spc="-495" b="1">
                <a:solidFill>
                  <a:srgbClr val="373737"/>
                </a:solidFill>
                <a:latin typeface="Tahoma"/>
                <a:cs typeface="Tahoma"/>
              </a:rPr>
              <a:t>-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35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165" b="1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m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h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210" b="1">
                <a:solidFill>
                  <a:srgbClr val="373737"/>
                </a:solidFill>
                <a:latin typeface="Tahoma"/>
                <a:cs typeface="Tahoma"/>
              </a:rPr>
              <a:t>w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cc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35" b="1">
                <a:solidFill>
                  <a:srgbClr val="373737"/>
                </a:solidFill>
                <a:latin typeface="Tahoma"/>
                <a:cs typeface="Tahoma"/>
              </a:rPr>
              <a:t>y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m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90" b="1">
                <a:solidFill>
                  <a:srgbClr val="373737"/>
                </a:solidFill>
                <a:latin typeface="Tahoma"/>
                <a:cs typeface="Tahoma"/>
              </a:rPr>
              <a:t>l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40" b="1">
                <a:solidFill>
                  <a:srgbClr val="373737"/>
                </a:solidFill>
                <a:latin typeface="Tahoma"/>
                <a:cs typeface="Tahoma"/>
              </a:rPr>
              <a:t>d 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215" b="1">
                <a:solidFill>
                  <a:srgbClr val="373737"/>
                </a:solidFill>
                <a:latin typeface="Tahoma"/>
                <a:cs typeface="Tahoma"/>
              </a:rPr>
              <a:t>w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h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245" b="1">
                <a:solidFill>
                  <a:srgbClr val="373737"/>
                </a:solidFill>
                <a:latin typeface="Tahoma"/>
                <a:cs typeface="Tahoma"/>
              </a:rPr>
              <a:t>.</a:t>
            </a:r>
            <a:endParaRPr sz="3650">
              <a:latin typeface="Tahoma"/>
              <a:cs typeface="Tahoma"/>
            </a:endParaRPr>
          </a:p>
          <a:p>
            <a:pPr lvl="1" marL="605155" marR="597535">
              <a:lnSpc>
                <a:spcPct val="116399"/>
              </a:lnSpc>
              <a:buChar char="-"/>
              <a:tabLst>
                <a:tab pos="833119" algn="l"/>
              </a:tabLst>
            </a:pPr>
            <a:r>
              <a:rPr dirty="0" sz="3650" spc="-110" b="1">
                <a:solidFill>
                  <a:srgbClr val="373737"/>
                </a:solidFill>
                <a:latin typeface="Tahoma"/>
                <a:cs typeface="Tahoma"/>
              </a:rPr>
              <a:t>Promotes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readily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available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5" b="1">
                <a:solidFill>
                  <a:srgbClr val="373737"/>
                </a:solidFill>
                <a:latin typeface="Tahoma"/>
                <a:cs typeface="Tahoma"/>
              </a:rPr>
              <a:t>resources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and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80" b="1">
                <a:solidFill>
                  <a:srgbClr val="373737"/>
                </a:solidFill>
                <a:latin typeface="Tahoma"/>
                <a:cs typeface="Tahoma"/>
              </a:rPr>
              <a:t>improves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40" b="1">
                <a:solidFill>
                  <a:srgbClr val="373737"/>
                </a:solidFill>
                <a:latin typeface="Tahoma"/>
                <a:cs typeface="Tahoma"/>
              </a:rPr>
              <a:t>teacher- </a:t>
            </a:r>
            <a:r>
              <a:rPr dirty="0" sz="3650" spc="-10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s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65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h</a:t>
            </a:r>
            <a:r>
              <a:rPr dirty="0" sz="3650" spc="-55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g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l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200" b="1">
                <a:solidFill>
                  <a:srgbClr val="373737"/>
                </a:solidFill>
                <a:latin typeface="Tahoma"/>
                <a:cs typeface="Tahoma"/>
              </a:rPr>
              <a:t>r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245" b="1">
                <a:solidFill>
                  <a:srgbClr val="373737"/>
                </a:solidFill>
                <a:latin typeface="Tahoma"/>
                <a:cs typeface="Tahoma"/>
              </a:rPr>
              <a:t>.</a:t>
            </a:r>
            <a:endParaRPr sz="3650">
              <a:latin typeface="Tahoma"/>
              <a:cs typeface="Tahoma"/>
            </a:endParaRPr>
          </a:p>
          <a:p>
            <a:pPr lvl="1" marL="560705" marR="553085">
              <a:lnSpc>
                <a:spcPct val="116399"/>
              </a:lnSpc>
              <a:spcBef>
                <a:spcPts val="5"/>
              </a:spcBef>
              <a:buChar char="-"/>
              <a:tabLst>
                <a:tab pos="878840" algn="l"/>
              </a:tabLst>
            </a:pPr>
            <a:r>
              <a:rPr dirty="0" sz="3650" spc="-95" b="1">
                <a:solidFill>
                  <a:srgbClr val="373737"/>
                </a:solidFill>
                <a:latin typeface="Tahoma"/>
                <a:cs typeface="Tahoma"/>
              </a:rPr>
              <a:t>Commitment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20" b="1">
                <a:solidFill>
                  <a:srgbClr val="373737"/>
                </a:solidFill>
                <a:latin typeface="Tahoma"/>
                <a:cs typeface="Tahoma"/>
              </a:rPr>
              <a:t>to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expanding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05" b="1">
                <a:solidFill>
                  <a:srgbClr val="373737"/>
                </a:solidFill>
                <a:latin typeface="Tahoma"/>
                <a:cs typeface="Tahoma"/>
              </a:rPr>
              <a:t>subjects,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00" b="1">
                <a:solidFill>
                  <a:srgbClr val="373737"/>
                </a:solidFill>
                <a:latin typeface="Tahoma"/>
                <a:cs typeface="Tahoma"/>
              </a:rPr>
              <a:t>refining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AI </a:t>
            </a:r>
            <a:r>
              <a:rPr dirty="0" sz="3650" spc="-145" b="1">
                <a:solidFill>
                  <a:srgbClr val="373737"/>
                </a:solidFill>
                <a:latin typeface="Tahoma"/>
                <a:cs typeface="Tahoma"/>
              </a:rPr>
              <a:t>avatars,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and </a:t>
            </a:r>
            <a:r>
              <a:rPr dirty="0" sz="3650" spc="-10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v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-90" b="1">
                <a:solidFill>
                  <a:srgbClr val="373737"/>
                </a:solidFill>
                <a:latin typeface="Tahoma"/>
                <a:cs typeface="Tahoma"/>
              </a:rPr>
              <a:t>l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60" b="1">
                <a:solidFill>
                  <a:srgbClr val="373737"/>
                </a:solidFill>
                <a:latin typeface="Tahoma"/>
                <a:cs typeface="Tahoma"/>
              </a:rPr>
              <a:t>g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1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90" b="1">
                <a:solidFill>
                  <a:srgbClr val="373737"/>
                </a:solidFill>
                <a:latin typeface="Tahoma"/>
                <a:cs typeface="Tahoma"/>
              </a:rPr>
              <a:t>ll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g</a:t>
            </a:r>
            <a:r>
              <a:rPr dirty="0" sz="3650" spc="-55" b="1">
                <a:solidFill>
                  <a:srgbClr val="373737"/>
                </a:solidFill>
                <a:latin typeface="Tahoma"/>
                <a:cs typeface="Tahoma"/>
              </a:rPr>
              <a:t>e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45" b="1">
                <a:solidFill>
                  <a:srgbClr val="373737"/>
                </a:solidFill>
                <a:latin typeface="Tahoma"/>
                <a:cs typeface="Tahoma"/>
              </a:rPr>
              <a:t>o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mm</a:t>
            </a:r>
            <a:r>
              <a:rPr dirty="0" sz="3650" spc="-85" b="1">
                <a:solidFill>
                  <a:srgbClr val="373737"/>
                </a:solidFill>
                <a:latin typeface="Tahoma"/>
                <a:cs typeface="Tahoma"/>
              </a:rPr>
              <a:t>u</a:t>
            </a:r>
            <a:r>
              <a:rPr dirty="0" sz="3650" spc="-70" b="1">
                <a:solidFill>
                  <a:srgbClr val="373737"/>
                </a:solidFill>
                <a:latin typeface="Tahoma"/>
                <a:cs typeface="Tahoma"/>
              </a:rPr>
              <a:t>n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i</a:t>
            </a:r>
            <a:r>
              <a:rPr dirty="0" sz="3650" spc="-204" b="1">
                <a:solidFill>
                  <a:srgbClr val="373737"/>
                </a:solidFill>
                <a:latin typeface="Tahoma"/>
                <a:cs typeface="Tahoma"/>
              </a:rPr>
              <a:t>t</a:t>
            </a:r>
            <a:r>
              <a:rPr dirty="0" sz="3650" spc="-35" b="1">
                <a:solidFill>
                  <a:srgbClr val="373737"/>
                </a:solidFill>
                <a:latin typeface="Tahoma"/>
                <a:cs typeface="Tahoma"/>
              </a:rPr>
              <a:t>y</a:t>
            </a:r>
            <a:r>
              <a:rPr dirty="0" sz="3650" spc="-36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65" b="1">
                <a:solidFill>
                  <a:srgbClr val="373737"/>
                </a:solidFill>
                <a:latin typeface="Tahoma"/>
                <a:cs typeface="Tahoma"/>
              </a:rPr>
              <a:t>f</a:t>
            </a:r>
            <a:r>
              <a:rPr dirty="0" sz="3650" spc="-60" b="1">
                <a:solidFill>
                  <a:srgbClr val="373737"/>
                </a:solidFill>
                <a:latin typeface="Tahoma"/>
                <a:cs typeface="Tahoma"/>
              </a:rPr>
              <a:t>ee</a:t>
            </a:r>
            <a:r>
              <a:rPr dirty="0" sz="3650" spc="55" b="1">
                <a:solidFill>
                  <a:srgbClr val="373737"/>
                </a:solidFill>
                <a:latin typeface="Tahoma"/>
                <a:cs typeface="Tahoma"/>
              </a:rPr>
              <a:t>d</a:t>
            </a:r>
            <a:r>
              <a:rPr dirty="0" sz="3650" spc="40" b="1">
                <a:solidFill>
                  <a:srgbClr val="373737"/>
                </a:solidFill>
                <a:latin typeface="Tahoma"/>
                <a:cs typeface="Tahoma"/>
              </a:rPr>
              <a:t>b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a</a:t>
            </a:r>
            <a:r>
              <a:rPr dirty="0" sz="3650" spc="120" b="1">
                <a:solidFill>
                  <a:srgbClr val="373737"/>
                </a:solidFill>
                <a:latin typeface="Tahoma"/>
                <a:cs typeface="Tahoma"/>
              </a:rPr>
              <a:t>c</a:t>
            </a:r>
            <a:r>
              <a:rPr dirty="0" sz="3650" spc="-75" b="1">
                <a:solidFill>
                  <a:srgbClr val="373737"/>
                </a:solidFill>
                <a:latin typeface="Tahoma"/>
                <a:cs typeface="Tahoma"/>
              </a:rPr>
              <a:t>k</a:t>
            </a:r>
            <a:r>
              <a:rPr dirty="0" sz="3650" spc="-245" b="1">
                <a:solidFill>
                  <a:srgbClr val="373737"/>
                </a:solidFill>
                <a:latin typeface="Tahoma"/>
                <a:cs typeface="Tahoma"/>
              </a:rPr>
              <a:t>.</a:t>
            </a:r>
            <a:endParaRPr sz="3650">
              <a:latin typeface="Tahoma"/>
              <a:cs typeface="Tahoma"/>
            </a:endParaRPr>
          </a:p>
          <a:p>
            <a:pPr marL="12700" marR="5080">
              <a:lnSpc>
                <a:spcPct val="116399"/>
              </a:lnSpc>
              <a:buChar char="-"/>
              <a:tabLst>
                <a:tab pos="420370" algn="l"/>
                <a:tab pos="421005" algn="l"/>
              </a:tabLst>
            </a:pPr>
            <a:r>
              <a:rPr dirty="0" sz="3650" spc="-110" b="1">
                <a:solidFill>
                  <a:srgbClr val="373737"/>
                </a:solidFill>
                <a:latin typeface="Tahoma"/>
                <a:cs typeface="Tahoma"/>
              </a:rPr>
              <a:t>Gratitude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14" b="1">
                <a:solidFill>
                  <a:srgbClr val="373737"/>
                </a:solidFill>
                <a:latin typeface="Tahoma"/>
                <a:cs typeface="Tahoma"/>
              </a:rPr>
              <a:t>towards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college,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05" b="1">
                <a:solidFill>
                  <a:srgbClr val="373737"/>
                </a:solidFill>
                <a:latin typeface="Tahoma"/>
                <a:cs typeface="Tahoma"/>
              </a:rPr>
              <a:t>teachers,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50" b="1">
                <a:solidFill>
                  <a:srgbClr val="373737"/>
                </a:solidFill>
                <a:latin typeface="Tahoma"/>
                <a:cs typeface="Tahoma"/>
              </a:rPr>
              <a:t>and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team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90" b="1">
                <a:solidFill>
                  <a:srgbClr val="373737"/>
                </a:solidFill>
                <a:latin typeface="Tahoma"/>
                <a:cs typeface="Tahoma"/>
              </a:rPr>
              <a:t>members</a:t>
            </a:r>
            <a:r>
              <a:rPr dirty="0" sz="3650" spc="-3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for</a:t>
            </a:r>
            <a:r>
              <a:rPr dirty="0" sz="3650" spc="-360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135" b="1">
                <a:solidFill>
                  <a:srgbClr val="373737"/>
                </a:solidFill>
                <a:latin typeface="Tahoma"/>
                <a:cs typeface="Tahoma"/>
              </a:rPr>
              <a:t>their </a:t>
            </a:r>
            <a:r>
              <a:rPr dirty="0" sz="3650" spc="-1055" b="1">
                <a:solidFill>
                  <a:srgbClr val="373737"/>
                </a:solidFill>
                <a:latin typeface="Tahoma"/>
                <a:cs typeface="Tahoma"/>
              </a:rPr>
              <a:t> </a:t>
            </a:r>
            <a:r>
              <a:rPr dirty="0" sz="3650" spc="-95" b="1">
                <a:solidFill>
                  <a:srgbClr val="373737"/>
                </a:solidFill>
                <a:latin typeface="Tahoma"/>
                <a:cs typeface="Tahoma"/>
              </a:rPr>
              <a:t>support.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11119" y="562703"/>
            <a:ext cx="9262110" cy="1682114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850" spc="-160"/>
              <a:t>CONCLUSION</a:t>
            </a:r>
            <a:endParaRPr sz="108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55283" y="1822167"/>
            <a:ext cx="7332980" cy="8465185"/>
            <a:chOff x="10955283" y="1822167"/>
            <a:chExt cx="7332980" cy="8465185"/>
          </a:xfrm>
        </p:grpSpPr>
        <p:sp>
          <p:nvSpPr>
            <p:cNvPr id="3" name="object 3"/>
            <p:cNvSpPr/>
            <p:nvPr/>
          </p:nvSpPr>
          <p:spPr>
            <a:xfrm>
              <a:off x="13068736" y="6397845"/>
              <a:ext cx="5219700" cy="3889375"/>
            </a:xfrm>
            <a:custGeom>
              <a:avLst/>
              <a:gdLst/>
              <a:ahLst/>
              <a:cxnLst/>
              <a:rect l="l" t="t" r="r" b="b"/>
              <a:pathLst>
                <a:path w="5219700" h="3889375">
                  <a:moveTo>
                    <a:pt x="5219262" y="3889154"/>
                  </a:moveTo>
                  <a:lnTo>
                    <a:pt x="265133" y="3889154"/>
                  </a:lnTo>
                  <a:lnTo>
                    <a:pt x="145801" y="3699083"/>
                  </a:lnTo>
                  <a:lnTo>
                    <a:pt x="121521" y="3658219"/>
                  </a:lnTo>
                  <a:lnTo>
                    <a:pt x="99495" y="3616628"/>
                  </a:lnTo>
                  <a:lnTo>
                    <a:pt x="79716" y="3574403"/>
                  </a:lnTo>
                  <a:lnTo>
                    <a:pt x="62168" y="3531619"/>
                  </a:lnTo>
                  <a:lnTo>
                    <a:pt x="46832" y="3488351"/>
                  </a:lnTo>
                  <a:lnTo>
                    <a:pt x="33693" y="3444675"/>
                  </a:lnTo>
                  <a:lnTo>
                    <a:pt x="22731" y="3400666"/>
                  </a:lnTo>
                  <a:lnTo>
                    <a:pt x="13931" y="3356399"/>
                  </a:lnTo>
                  <a:lnTo>
                    <a:pt x="7275" y="3311949"/>
                  </a:lnTo>
                  <a:lnTo>
                    <a:pt x="2746" y="3267391"/>
                  </a:lnTo>
                  <a:lnTo>
                    <a:pt x="326" y="3222802"/>
                  </a:lnTo>
                  <a:lnTo>
                    <a:pt x="0" y="3178255"/>
                  </a:lnTo>
                  <a:lnTo>
                    <a:pt x="1748" y="3133827"/>
                  </a:lnTo>
                  <a:lnTo>
                    <a:pt x="5554" y="3089592"/>
                  </a:lnTo>
                  <a:lnTo>
                    <a:pt x="11402" y="3045626"/>
                  </a:lnTo>
                  <a:lnTo>
                    <a:pt x="19273" y="3002003"/>
                  </a:lnTo>
                  <a:lnTo>
                    <a:pt x="29150" y="2958800"/>
                  </a:lnTo>
                  <a:lnTo>
                    <a:pt x="41017" y="2916092"/>
                  </a:lnTo>
                  <a:lnTo>
                    <a:pt x="54856" y="2873953"/>
                  </a:lnTo>
                  <a:lnTo>
                    <a:pt x="70650" y="2832458"/>
                  </a:lnTo>
                  <a:lnTo>
                    <a:pt x="88381" y="2791684"/>
                  </a:lnTo>
                  <a:lnTo>
                    <a:pt x="108033" y="2751705"/>
                  </a:lnTo>
                  <a:lnTo>
                    <a:pt x="129589" y="2712597"/>
                  </a:lnTo>
                  <a:lnTo>
                    <a:pt x="153030" y="2674435"/>
                  </a:lnTo>
                  <a:lnTo>
                    <a:pt x="178341" y="2637293"/>
                  </a:lnTo>
                  <a:lnTo>
                    <a:pt x="205503" y="2601248"/>
                  </a:lnTo>
                  <a:lnTo>
                    <a:pt x="234499" y="2566374"/>
                  </a:lnTo>
                  <a:lnTo>
                    <a:pt x="265313" y="2532747"/>
                  </a:lnTo>
                  <a:lnTo>
                    <a:pt x="297927" y="2500442"/>
                  </a:lnTo>
                  <a:lnTo>
                    <a:pt x="332324" y="2469534"/>
                  </a:lnTo>
                  <a:lnTo>
                    <a:pt x="368486" y="2440099"/>
                  </a:lnTo>
                  <a:lnTo>
                    <a:pt x="406397" y="2412211"/>
                  </a:lnTo>
                  <a:lnTo>
                    <a:pt x="446039" y="2385946"/>
                  </a:lnTo>
                  <a:lnTo>
                    <a:pt x="4014132" y="145793"/>
                  </a:lnTo>
                  <a:lnTo>
                    <a:pt x="4054983" y="121521"/>
                  </a:lnTo>
                  <a:lnTo>
                    <a:pt x="4096574" y="99495"/>
                  </a:lnTo>
                  <a:lnTo>
                    <a:pt x="4138800" y="79717"/>
                  </a:lnTo>
                  <a:lnTo>
                    <a:pt x="4181584" y="62168"/>
                  </a:lnTo>
                  <a:lnTo>
                    <a:pt x="4224851" y="46832"/>
                  </a:lnTo>
                  <a:lnTo>
                    <a:pt x="4268528" y="33693"/>
                  </a:lnTo>
                  <a:lnTo>
                    <a:pt x="4312537" y="22731"/>
                  </a:lnTo>
                  <a:lnTo>
                    <a:pt x="4356804" y="13931"/>
                  </a:lnTo>
                  <a:lnTo>
                    <a:pt x="4401254" y="7275"/>
                  </a:lnTo>
                  <a:lnTo>
                    <a:pt x="4445811" y="2746"/>
                  </a:lnTo>
                  <a:lnTo>
                    <a:pt x="4490401" y="326"/>
                  </a:lnTo>
                  <a:lnTo>
                    <a:pt x="4534947" y="0"/>
                  </a:lnTo>
                  <a:lnTo>
                    <a:pt x="4579376" y="1748"/>
                  </a:lnTo>
                  <a:lnTo>
                    <a:pt x="4623611" y="5554"/>
                  </a:lnTo>
                  <a:lnTo>
                    <a:pt x="4667577" y="11402"/>
                  </a:lnTo>
                  <a:lnTo>
                    <a:pt x="4711199" y="19273"/>
                  </a:lnTo>
                  <a:lnTo>
                    <a:pt x="4754402" y="29150"/>
                  </a:lnTo>
                  <a:lnTo>
                    <a:pt x="4797111" y="41017"/>
                  </a:lnTo>
                  <a:lnTo>
                    <a:pt x="4839250" y="54856"/>
                  </a:lnTo>
                  <a:lnTo>
                    <a:pt x="4880744" y="70650"/>
                  </a:lnTo>
                  <a:lnTo>
                    <a:pt x="4921519" y="88381"/>
                  </a:lnTo>
                  <a:lnTo>
                    <a:pt x="4961497" y="108033"/>
                  </a:lnTo>
                  <a:lnTo>
                    <a:pt x="5000606" y="129589"/>
                  </a:lnTo>
                  <a:lnTo>
                    <a:pt x="5038768" y="153030"/>
                  </a:lnTo>
                  <a:lnTo>
                    <a:pt x="5075910" y="178340"/>
                  </a:lnTo>
                  <a:lnTo>
                    <a:pt x="5111955" y="205502"/>
                  </a:lnTo>
                  <a:lnTo>
                    <a:pt x="5146829" y="234499"/>
                  </a:lnTo>
                  <a:lnTo>
                    <a:pt x="5180456" y="265313"/>
                  </a:lnTo>
                  <a:lnTo>
                    <a:pt x="5212761" y="297926"/>
                  </a:lnTo>
                  <a:lnTo>
                    <a:pt x="5219262" y="305162"/>
                  </a:lnTo>
                  <a:lnTo>
                    <a:pt x="5219262" y="3889154"/>
                  </a:lnTo>
                  <a:close/>
                </a:path>
              </a:pathLst>
            </a:custGeom>
            <a:solidFill>
              <a:srgbClr val="D8E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283" y="1822167"/>
              <a:ext cx="6059500" cy="60578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-38100" y="0"/>
            <a:ext cx="8620760" cy="7874634"/>
            <a:chOff x="-38100" y="0"/>
            <a:chExt cx="8620760" cy="7874634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4455160" cy="4383405"/>
            </a:xfrm>
            <a:custGeom>
              <a:avLst/>
              <a:gdLst/>
              <a:ahLst/>
              <a:cxnLst/>
              <a:rect l="l" t="t" r="r" b="b"/>
              <a:pathLst>
                <a:path w="4455160" h="4383405">
                  <a:moveTo>
                    <a:pt x="3800867" y="3128955"/>
                  </a:moveTo>
                  <a:lnTo>
                    <a:pt x="0" y="4382977"/>
                  </a:lnTo>
                  <a:lnTo>
                    <a:pt x="0" y="0"/>
                  </a:lnTo>
                  <a:lnTo>
                    <a:pt x="3765367" y="0"/>
                  </a:lnTo>
                  <a:lnTo>
                    <a:pt x="4434057" y="2026758"/>
                  </a:lnTo>
                  <a:lnTo>
                    <a:pt x="4448022" y="2108635"/>
                  </a:lnTo>
                  <a:lnTo>
                    <a:pt x="4452544" y="2154316"/>
                  </a:lnTo>
                  <a:lnTo>
                    <a:pt x="4454837" y="2199869"/>
                  </a:lnTo>
                  <a:lnTo>
                    <a:pt x="4454935" y="2245222"/>
                  </a:lnTo>
                  <a:lnTo>
                    <a:pt x="4452872" y="2290309"/>
                  </a:lnTo>
                  <a:lnTo>
                    <a:pt x="4448685" y="2335059"/>
                  </a:lnTo>
                  <a:lnTo>
                    <a:pt x="4442406" y="2379403"/>
                  </a:lnTo>
                  <a:lnTo>
                    <a:pt x="4434072" y="2423274"/>
                  </a:lnTo>
                  <a:lnTo>
                    <a:pt x="4423716" y="2466601"/>
                  </a:lnTo>
                  <a:lnTo>
                    <a:pt x="4411374" y="2509317"/>
                  </a:lnTo>
                  <a:lnTo>
                    <a:pt x="4397080" y="2551351"/>
                  </a:lnTo>
                  <a:lnTo>
                    <a:pt x="4380869" y="2592636"/>
                  </a:lnTo>
                  <a:lnTo>
                    <a:pt x="4362776" y="2633102"/>
                  </a:lnTo>
                  <a:lnTo>
                    <a:pt x="4342835" y="2672680"/>
                  </a:lnTo>
                  <a:lnTo>
                    <a:pt x="4321081" y="2711302"/>
                  </a:lnTo>
                  <a:lnTo>
                    <a:pt x="4297549" y="2748898"/>
                  </a:lnTo>
                  <a:lnTo>
                    <a:pt x="4272273" y="2785399"/>
                  </a:lnTo>
                  <a:lnTo>
                    <a:pt x="4245289" y="2820737"/>
                  </a:lnTo>
                  <a:lnTo>
                    <a:pt x="4216631" y="2854843"/>
                  </a:lnTo>
                  <a:lnTo>
                    <a:pt x="4186333" y="2887648"/>
                  </a:lnTo>
                  <a:lnTo>
                    <a:pt x="4154431" y="2919082"/>
                  </a:lnTo>
                  <a:lnTo>
                    <a:pt x="4120959" y="2949078"/>
                  </a:lnTo>
                  <a:lnTo>
                    <a:pt x="4085952" y="2977565"/>
                  </a:lnTo>
                  <a:lnTo>
                    <a:pt x="4049445" y="3004476"/>
                  </a:lnTo>
                  <a:lnTo>
                    <a:pt x="4011472" y="3029741"/>
                  </a:lnTo>
                  <a:lnTo>
                    <a:pt x="3972068" y="3053291"/>
                  </a:lnTo>
                  <a:lnTo>
                    <a:pt x="3931268" y="3075057"/>
                  </a:lnTo>
                  <a:lnTo>
                    <a:pt x="3889106" y="3094971"/>
                  </a:lnTo>
                  <a:lnTo>
                    <a:pt x="3845618" y="3112964"/>
                  </a:lnTo>
                  <a:lnTo>
                    <a:pt x="3800867" y="3128955"/>
                  </a:lnTo>
                  <a:close/>
                </a:path>
              </a:pathLst>
            </a:custGeom>
            <a:solidFill>
              <a:srgbClr val="D8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257921"/>
              <a:ext cx="1391920" cy="1065530"/>
            </a:xfrm>
            <a:custGeom>
              <a:avLst/>
              <a:gdLst/>
              <a:ahLst/>
              <a:cxnLst/>
              <a:rect l="l" t="t" r="r" b="b"/>
              <a:pathLst>
                <a:path w="1391920" h="1065529">
                  <a:moveTo>
                    <a:pt x="0" y="1065531"/>
                  </a:moveTo>
                  <a:lnTo>
                    <a:pt x="48498" y="1064730"/>
                  </a:lnTo>
                  <a:lnTo>
                    <a:pt x="96635" y="1062341"/>
                  </a:lnTo>
                  <a:lnTo>
                    <a:pt x="144345" y="1058389"/>
                  </a:lnTo>
                  <a:lnTo>
                    <a:pt x="191602" y="1052901"/>
                  </a:lnTo>
                  <a:lnTo>
                    <a:pt x="238382" y="1045902"/>
                  </a:lnTo>
                  <a:lnTo>
                    <a:pt x="284659" y="1037416"/>
                  </a:lnTo>
                  <a:lnTo>
                    <a:pt x="330408" y="1027469"/>
                  </a:lnTo>
                  <a:lnTo>
                    <a:pt x="375604" y="1016086"/>
                  </a:lnTo>
                  <a:lnTo>
                    <a:pt x="420222" y="1003293"/>
                  </a:lnTo>
                  <a:lnTo>
                    <a:pt x="464236" y="989114"/>
                  </a:lnTo>
                  <a:lnTo>
                    <a:pt x="507622" y="973575"/>
                  </a:lnTo>
                  <a:lnTo>
                    <a:pt x="550353" y="956701"/>
                  </a:lnTo>
                  <a:lnTo>
                    <a:pt x="592405" y="938517"/>
                  </a:lnTo>
                  <a:lnTo>
                    <a:pt x="633753" y="919049"/>
                  </a:lnTo>
                  <a:lnTo>
                    <a:pt x="674371" y="898321"/>
                  </a:lnTo>
                  <a:lnTo>
                    <a:pt x="714234" y="876359"/>
                  </a:lnTo>
                  <a:lnTo>
                    <a:pt x="753317" y="853189"/>
                  </a:lnTo>
                  <a:lnTo>
                    <a:pt x="791594" y="828834"/>
                  </a:lnTo>
                  <a:lnTo>
                    <a:pt x="829041" y="803321"/>
                  </a:lnTo>
                  <a:lnTo>
                    <a:pt x="865632" y="776675"/>
                  </a:lnTo>
                  <a:lnTo>
                    <a:pt x="901342" y="748921"/>
                  </a:lnTo>
                  <a:lnTo>
                    <a:pt x="936146" y="720084"/>
                  </a:lnTo>
                  <a:lnTo>
                    <a:pt x="970019" y="690190"/>
                  </a:lnTo>
                  <a:lnTo>
                    <a:pt x="1002934" y="659263"/>
                  </a:lnTo>
                  <a:lnTo>
                    <a:pt x="1034868" y="627329"/>
                  </a:lnTo>
                  <a:lnTo>
                    <a:pt x="1065795" y="594414"/>
                  </a:lnTo>
                  <a:lnTo>
                    <a:pt x="1095689" y="560541"/>
                  </a:lnTo>
                  <a:lnTo>
                    <a:pt x="1124526" y="525737"/>
                  </a:lnTo>
                  <a:lnTo>
                    <a:pt x="1152280" y="490027"/>
                  </a:lnTo>
                  <a:lnTo>
                    <a:pt x="1178926" y="453436"/>
                  </a:lnTo>
                  <a:lnTo>
                    <a:pt x="1204439" y="415989"/>
                  </a:lnTo>
                  <a:lnTo>
                    <a:pt x="1228794" y="377712"/>
                  </a:lnTo>
                  <a:lnTo>
                    <a:pt x="1251964" y="338629"/>
                  </a:lnTo>
                  <a:lnTo>
                    <a:pt x="1273926" y="298766"/>
                  </a:lnTo>
                  <a:lnTo>
                    <a:pt x="1294654" y="258148"/>
                  </a:lnTo>
                  <a:lnTo>
                    <a:pt x="1314122" y="216800"/>
                  </a:lnTo>
                  <a:lnTo>
                    <a:pt x="1332306" y="174748"/>
                  </a:lnTo>
                  <a:lnTo>
                    <a:pt x="1349180" y="132017"/>
                  </a:lnTo>
                  <a:lnTo>
                    <a:pt x="1364719" y="88631"/>
                  </a:lnTo>
                  <a:lnTo>
                    <a:pt x="1378898" y="44617"/>
                  </a:lnTo>
                  <a:lnTo>
                    <a:pt x="1391691" y="0"/>
                  </a:lnTo>
                </a:path>
              </a:pathLst>
            </a:custGeom>
            <a:ln w="761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8733" y="1829216"/>
              <a:ext cx="6053850" cy="60452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58973" y="177457"/>
            <a:ext cx="5245100" cy="1615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400" spc="-240">
                <a:solidFill>
                  <a:srgbClr val="1256C3"/>
                </a:solidFill>
              </a:rPr>
              <a:t>Mentors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4328284" y="7946330"/>
            <a:ext cx="2197735" cy="1257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50" spc="1105">
                <a:latin typeface="Microsoft Sans Serif"/>
                <a:cs typeface="Microsoft Sans Serif"/>
              </a:rPr>
              <a:t>M</a:t>
            </a:r>
            <a:r>
              <a:rPr dirty="0" sz="8050" spc="-715">
                <a:latin typeface="Microsoft Sans Serif"/>
                <a:cs typeface="Microsoft Sans Serif"/>
              </a:rPr>
              <a:t>a</a:t>
            </a:r>
            <a:r>
              <a:rPr dirty="0" sz="8050" spc="-545">
                <a:latin typeface="Microsoft Sans Serif"/>
                <a:cs typeface="Microsoft Sans Serif"/>
              </a:rPr>
              <a:t>h</a:t>
            </a:r>
            <a:r>
              <a:rPr dirty="0" sz="8050" spc="-254">
                <a:latin typeface="Microsoft Sans Serif"/>
                <a:cs typeface="Microsoft Sans Serif"/>
              </a:rPr>
              <a:t>i</a:t>
            </a:r>
            <a:endParaRPr sz="80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95725" y="7938666"/>
            <a:ext cx="2604135" cy="1251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50" spc="-509">
                <a:latin typeface="Microsoft Sans Serif"/>
                <a:cs typeface="Microsoft Sans Serif"/>
              </a:rPr>
              <a:t>kanika</a:t>
            </a:r>
            <a:endParaRPr sz="805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8033" y="1403523"/>
            <a:ext cx="6998824" cy="69141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7408" y="1403523"/>
            <a:ext cx="6998824" cy="691417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857967" y="9547156"/>
            <a:ext cx="345440" cy="371475"/>
          </a:xfrm>
          <a:custGeom>
            <a:avLst/>
            <a:gdLst/>
            <a:ahLst/>
            <a:cxnLst/>
            <a:rect l="l" t="t" r="r" b="b"/>
            <a:pathLst>
              <a:path w="345440" h="371475">
                <a:moveTo>
                  <a:pt x="345418" y="371078"/>
                </a:moveTo>
                <a:lnTo>
                  <a:pt x="338806" y="360686"/>
                </a:lnTo>
              </a:path>
              <a:path w="345440" h="371475">
                <a:moveTo>
                  <a:pt x="332985" y="352142"/>
                </a:moveTo>
                <a:lnTo>
                  <a:pt x="286647" y="286647"/>
                </a:lnTo>
                <a:lnTo>
                  <a:pt x="258893" y="250937"/>
                </a:lnTo>
                <a:lnTo>
                  <a:pt x="230057" y="216133"/>
                </a:lnTo>
                <a:lnTo>
                  <a:pt x="200162" y="182261"/>
                </a:lnTo>
                <a:lnTo>
                  <a:pt x="169235" y="149345"/>
                </a:lnTo>
                <a:lnTo>
                  <a:pt x="137302" y="117411"/>
                </a:lnTo>
                <a:lnTo>
                  <a:pt x="104386" y="86485"/>
                </a:lnTo>
                <a:lnTo>
                  <a:pt x="70513" y="56590"/>
                </a:lnTo>
                <a:lnTo>
                  <a:pt x="35710" y="27753"/>
                </a:lnTo>
              </a:path>
              <a:path w="345440" h="371475">
                <a:moveTo>
                  <a:pt x="25482" y="19804"/>
                </a:moveTo>
                <a:lnTo>
                  <a:pt x="0" y="0"/>
                </a:lnTo>
              </a:path>
            </a:pathLst>
          </a:custGeom>
          <a:ln w="7619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Uma Yadav</dc:creator>
  <cp:keywords>DAFvq28lcJE,BAEaBFXzMKw</cp:keywords>
  <dc:title>White Scribbles Funny Playful Doodles Creative Project Presentation</dc:title>
  <dcterms:created xsi:type="dcterms:W3CDTF">2024-01-18T07:17:17Z</dcterms:created>
  <dcterms:modified xsi:type="dcterms:W3CDTF">2024-01-18T07:17:17Z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2024-01-18T00:00:00Z</vt:filetime>
  </property>
  <property fmtid="{D5CDD505-2E9C-101B-9397-08002B2CF9AE}" pid="3" name="Creator">
    <vt:lpwstr>Canva</vt:lpwstr>
  </property>
  <property fmtid="{D5CDD505-2E9C-101B-9397-08002B2CF9AE}" pid="4" name="LastSaved">
    <vt:filetime>2024-01-18T00:00:00Z</vt:filetime>
  </property>
</Properties>
</file>